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5.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6.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890" r:id="rId2"/>
    <p:sldMasterId id="2147483769" r:id="rId3"/>
    <p:sldMasterId id="2147483755" r:id="rId4"/>
    <p:sldMasterId id="2147483741" r:id="rId5"/>
    <p:sldMasterId id="2147483717" r:id="rId6"/>
    <p:sldMasterId id="2147483729" r:id="rId7"/>
    <p:sldMasterId id="2147483693" r:id="rId8"/>
    <p:sldMasterId id="2147483705" r:id="rId9"/>
    <p:sldMasterId id="2147483785" r:id="rId10"/>
    <p:sldMasterId id="2147483801" r:id="rId11"/>
    <p:sldMasterId id="2147483815" r:id="rId12"/>
    <p:sldMasterId id="2147483829" r:id="rId13"/>
    <p:sldMasterId id="2147483841" r:id="rId14"/>
    <p:sldMasterId id="2147483853" r:id="rId15"/>
    <p:sldMasterId id="2147483865" r:id="rId16"/>
    <p:sldMasterId id="2147483877" r:id="rId17"/>
  </p:sldMasterIdLst>
  <p:notesMasterIdLst>
    <p:notesMasterId r:id="rId37"/>
  </p:notesMasterIdLst>
  <p:handoutMasterIdLst>
    <p:handoutMasterId r:id="rId38"/>
  </p:handoutMasterIdLst>
  <p:sldIdLst>
    <p:sldId id="258" r:id="rId18"/>
    <p:sldId id="713" r:id="rId19"/>
    <p:sldId id="694" r:id="rId20"/>
    <p:sldId id="714" r:id="rId21"/>
    <p:sldId id="627" r:id="rId22"/>
    <p:sldId id="720" r:id="rId23"/>
    <p:sldId id="726" r:id="rId24"/>
    <p:sldId id="727" r:id="rId25"/>
    <p:sldId id="715" r:id="rId26"/>
    <p:sldId id="716" r:id="rId27"/>
    <p:sldId id="717" r:id="rId28"/>
    <p:sldId id="718" r:id="rId29"/>
    <p:sldId id="724" r:id="rId30"/>
    <p:sldId id="721" r:id="rId31"/>
    <p:sldId id="722" r:id="rId32"/>
    <p:sldId id="723" r:id="rId33"/>
    <p:sldId id="695" r:id="rId34"/>
    <p:sldId id="728" r:id="rId35"/>
    <p:sldId id="725" r:id="rId36"/>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00FF"/>
    <a:srgbClr val="006600"/>
    <a:srgbClr val="420000"/>
    <a:srgbClr val="5D8761"/>
    <a:srgbClr val="008080"/>
    <a:srgbClr val="806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autoAdjust="0"/>
    <p:restoredTop sz="94704" autoAdjust="0"/>
  </p:normalViewPr>
  <p:slideViewPr>
    <p:cSldViewPr>
      <p:cViewPr varScale="1">
        <p:scale>
          <a:sx n="57" d="100"/>
          <a:sy n="57" d="100"/>
        </p:scale>
        <p:origin x="72" y="3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wrap="square" lIns="92930" tIns="46465" rIns="92930" bIns="46465" numCol="1" anchor="t" anchorCtr="0" compatLnSpc="1">
            <a:prstTxWarp prst="textNoShape">
              <a:avLst/>
            </a:prstTxWarp>
          </a:bodyPr>
          <a:lstStyle>
            <a:lvl1pPr>
              <a:defRPr sz="1200">
                <a:ea typeface="+mn-ea"/>
              </a:defRPr>
            </a:lvl1pPr>
          </a:lstStyle>
          <a:p>
            <a:pPr>
              <a:defRPr/>
            </a:pPr>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wrap="square" lIns="92930" tIns="46465" rIns="92930" bIns="46465" numCol="1" anchor="t" anchorCtr="0" compatLnSpc="1">
            <a:prstTxWarp prst="textNoShape">
              <a:avLst/>
            </a:prstTxWarp>
          </a:bodyPr>
          <a:lstStyle>
            <a:lvl1pPr algn="r">
              <a:defRPr sz="1200"/>
            </a:lvl1pPr>
          </a:lstStyle>
          <a:p>
            <a:pPr>
              <a:defRPr/>
            </a:pPr>
            <a:fld id="{F7D04D7A-DE03-40CD-964B-7FC5D8243FCD}" type="datetime1">
              <a:rPr lang="en-US"/>
              <a:pPr>
                <a:defRPr/>
              </a:pPr>
              <a:t>8/5/2016</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wrap="square" lIns="92930" tIns="46465" rIns="92930" bIns="46465" numCol="1" anchor="b" anchorCtr="0" compatLnSpc="1">
            <a:prstTxWarp prst="textNoShape">
              <a:avLst/>
            </a:prstTxWarp>
          </a:bodyPr>
          <a:lstStyle>
            <a:lvl1pPr>
              <a:defRPr sz="1200">
                <a:ea typeface="+mn-ea"/>
              </a:defRPr>
            </a:lvl1pPr>
          </a:lstStyle>
          <a:p>
            <a:pPr>
              <a:defRPr/>
            </a:pPr>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wrap="square" lIns="92930" tIns="46465" rIns="92930" bIns="46465" numCol="1" anchor="b" anchorCtr="0" compatLnSpc="1">
            <a:prstTxWarp prst="textNoShape">
              <a:avLst/>
            </a:prstTxWarp>
          </a:bodyPr>
          <a:lstStyle>
            <a:lvl1pPr algn="r">
              <a:defRPr sz="1200"/>
            </a:lvl1pPr>
          </a:lstStyle>
          <a:p>
            <a:pPr>
              <a:defRPr/>
            </a:pPr>
            <a:fld id="{A3C9C84F-5928-4771-98C5-5844D2D9EF89}" type="slidenum">
              <a:rPr lang="en-US"/>
              <a:pPr>
                <a:defRPr/>
              </a:pPr>
              <a:t>‹#›</a:t>
            </a:fld>
            <a:endParaRPr lang="en-US" dirty="0"/>
          </a:p>
        </p:txBody>
      </p:sp>
    </p:spTree>
    <p:extLst>
      <p:ext uri="{BB962C8B-B14F-4D97-AF65-F5344CB8AC3E}">
        <p14:creationId xmlns:p14="http://schemas.microsoft.com/office/powerpoint/2010/main" val="6182535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defRPr sz="1200">
                <a:ea typeface="+mn-ea"/>
              </a:defRPr>
            </a:lvl1pPr>
          </a:lstStyle>
          <a:p>
            <a:pPr>
              <a:defRPr/>
            </a:pPr>
            <a:endParaRPr lang="en-US" dirty="0"/>
          </a:p>
        </p:txBody>
      </p:sp>
      <p:sp>
        <p:nvSpPr>
          <p:cNvPr id="3075" name="Rectangle 3"/>
          <p:cNvSpPr>
            <a:spLocks noGrp="1" noChangeArrowheads="1"/>
          </p:cNvSpPr>
          <p:nvPr>
            <p:ph type="dt" idx="1"/>
          </p:nvPr>
        </p:nvSpPr>
        <p:spPr bwMode="auto">
          <a:xfrm>
            <a:off x="3939466"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a:defRPr sz="1200">
                <a:ea typeface="+mn-ea"/>
              </a:defRPr>
            </a:lvl1pPr>
          </a:lstStyle>
          <a:p>
            <a:pPr>
              <a:defRPr/>
            </a:pPr>
            <a:endParaRPr lang="en-US" dirty="0"/>
          </a:p>
        </p:txBody>
      </p:sp>
      <p:sp>
        <p:nvSpPr>
          <p:cNvPr id="132100"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5484" y="4421823"/>
            <a:ext cx="5563870"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defRPr sz="120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939466" y="8842029"/>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a:defRPr sz="1200"/>
            </a:lvl1pPr>
          </a:lstStyle>
          <a:p>
            <a:pPr>
              <a:defRPr/>
            </a:pPr>
            <a:fld id="{CE3873B2-7F68-410C-9C9C-7D1438FD37E5}" type="slidenum">
              <a:rPr lang="en-US"/>
              <a:pPr>
                <a:defRPr/>
              </a:pPr>
              <a:t>‹#›</a:t>
            </a:fld>
            <a:endParaRPr lang="en-US" dirty="0"/>
          </a:p>
        </p:txBody>
      </p:sp>
    </p:spTree>
    <p:extLst>
      <p:ext uri="{BB962C8B-B14F-4D97-AF65-F5344CB8AC3E}">
        <p14:creationId xmlns:p14="http://schemas.microsoft.com/office/powerpoint/2010/main" val="41357298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1783706-39AD-4D9F-B410-3432D732E496}" type="slidenum">
              <a:rPr lang="en-US" smtClean="0"/>
              <a:pPr/>
              <a:t>1</a:t>
            </a:fld>
            <a:endParaRPr lang="en-US"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charset="-128"/>
            </a:endParaRPr>
          </a:p>
        </p:txBody>
      </p:sp>
    </p:spTree>
    <p:extLst>
      <p:ext uri="{BB962C8B-B14F-4D97-AF65-F5344CB8AC3E}">
        <p14:creationId xmlns:p14="http://schemas.microsoft.com/office/powerpoint/2010/main" val="360239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A2CAC313-A75E-4B9C-AC4E-E5B79A97E307}" type="slidenum">
              <a:rPr lang="en-US" smtClean="0"/>
              <a:pPr/>
              <a:t>7</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extLst>
      <p:ext uri="{BB962C8B-B14F-4D97-AF65-F5344CB8AC3E}">
        <p14:creationId xmlns:p14="http://schemas.microsoft.com/office/powerpoint/2010/main" val="276754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BDE416E6-B23E-471C-9555-0EF153B3800E}" type="slidenum">
              <a:rPr lang="en-US" smtClean="0"/>
              <a:pPr/>
              <a:t>8</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endParaRPr>
          </a:p>
        </p:txBody>
      </p:sp>
    </p:spTree>
    <p:extLst>
      <p:ext uri="{BB962C8B-B14F-4D97-AF65-F5344CB8AC3E}">
        <p14:creationId xmlns:p14="http://schemas.microsoft.com/office/powerpoint/2010/main" val="395803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pPr>
              <a:defRPr/>
            </a:pPr>
            <a:r>
              <a:rPr lang="en-US" smtClean="0"/>
              <a:t>8/11/2016</a:t>
            </a:r>
            <a:endParaRPr lang="en-US"/>
          </a:p>
        </p:txBody>
      </p:sp>
      <p:sp>
        <p:nvSpPr>
          <p:cNvPr id="17" name="Footer Placeholder 16"/>
          <p:cNvSpPr>
            <a:spLocks noGrp="1"/>
          </p:cNvSpPr>
          <p:nvPr>
            <p:ph type="ftr" sz="quarter" idx="11"/>
          </p:nvPr>
        </p:nvSpPr>
        <p:spPr/>
        <p:txBody>
          <a:bodyPr/>
          <a:lstStyle/>
          <a:p>
            <a:pPr>
              <a:defRPr/>
            </a:pPr>
            <a:r>
              <a:rPr lang="en-US" smtClean="0"/>
              <a:t>mjcronan@gmail.com</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7CEE203-B48F-45E9-8305-6DB96CBFAA43}"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18223CD-8E80-4B1B-8A10-CAE541944745}"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C32C1875-E655-489B-8B54-13C334133DEC}"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pPr>
              <a:defRPr/>
            </a:pPr>
            <a:r>
              <a:rPr lang="en-US" smtClean="0"/>
              <a:t>8/11/2016</a:t>
            </a:r>
            <a:endParaRPr lang="en-US"/>
          </a:p>
        </p:txBody>
      </p:sp>
      <p:sp>
        <p:nvSpPr>
          <p:cNvPr id="17" name="Footer Placeholder 16"/>
          <p:cNvSpPr>
            <a:spLocks noGrp="1"/>
          </p:cNvSpPr>
          <p:nvPr>
            <p:ph type="ftr" sz="quarter" idx="11"/>
          </p:nvPr>
        </p:nvSpPr>
        <p:spPr/>
        <p:txBody>
          <a:bodyPr/>
          <a:lstStyle/>
          <a:p>
            <a:pPr>
              <a:defRPr/>
            </a:pPr>
            <a:r>
              <a:rPr lang="en-US" smtClean="0"/>
              <a:t>mjcronan@gmail.com</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7CEE203-B48F-45E9-8305-6DB96CBFAA43}"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10400" y="6191250"/>
            <a:ext cx="1638300" cy="476250"/>
          </a:xfrm>
        </p:spPr>
        <p:txBody>
          <a:bodyPr/>
          <a:lstStyle>
            <a:lvl1pPr>
              <a:defRPr sz="1200">
                <a:latin typeface="Arial" pitchFamily="34" charset="0"/>
                <a:cs typeface="Arial" pitchFamily="34" charset="0"/>
              </a:defRPr>
            </a:lvl1pPr>
          </a:lstStyle>
          <a:p>
            <a:pPr>
              <a:defRPr/>
            </a:pPr>
            <a:r>
              <a:rPr lang="en-US" smtClean="0"/>
              <a:t>8/11/2016</a:t>
            </a:r>
            <a:endParaRPr lang="en-US" dirty="0"/>
          </a:p>
        </p:txBody>
      </p:sp>
      <p:sp>
        <p:nvSpPr>
          <p:cNvPr id="5" name="Footer Placeholder 4"/>
          <p:cNvSpPr>
            <a:spLocks noGrp="1"/>
          </p:cNvSpPr>
          <p:nvPr>
            <p:ph type="ftr" sz="quarter" idx="11"/>
          </p:nvPr>
        </p:nvSpPr>
        <p:spPr>
          <a:xfrm>
            <a:off x="914400" y="6172200"/>
            <a:ext cx="5715000" cy="457200"/>
          </a:xfrm>
        </p:spPr>
        <p:txBody>
          <a:bodyPr/>
          <a:lstStyle>
            <a:lvl1pPr algn="ctr">
              <a:defRPr>
                <a:latin typeface="Arial" pitchFamily="34" charset="0"/>
                <a:cs typeface="Arial" pitchFamily="34" charset="0"/>
              </a:defRPr>
            </a:lvl1p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lvl1pPr>
              <a:defRPr sz="1200" baseline="0">
                <a:latin typeface="Arial" pitchFamily="34" charset="0"/>
                <a:cs typeface="Arial" pitchFamily="34" charset="0"/>
              </a:defRPr>
            </a:lvl1pPr>
          </a:lstStyle>
          <a:p>
            <a:pPr>
              <a:defRPr/>
            </a:pPr>
            <a:fld id="{F9C7FA94-20D8-4915-8D4F-5F771B80C29E}"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10400" y="6191250"/>
            <a:ext cx="1638300" cy="476250"/>
          </a:xfrm>
        </p:spPr>
        <p:txBody>
          <a:bodyPr/>
          <a:lstStyle>
            <a:lvl1pPr>
              <a:defRPr sz="1200">
                <a:latin typeface="Arial" pitchFamily="34" charset="0"/>
                <a:cs typeface="Arial" pitchFamily="34" charset="0"/>
              </a:defRPr>
            </a:lvl1pPr>
          </a:lstStyle>
          <a:p>
            <a:pPr>
              <a:defRPr/>
            </a:pPr>
            <a:r>
              <a:rPr lang="en-US" smtClean="0"/>
              <a:t>8/11/2016</a:t>
            </a:r>
            <a:endParaRPr lang="en-US" dirty="0"/>
          </a:p>
        </p:txBody>
      </p:sp>
      <p:sp>
        <p:nvSpPr>
          <p:cNvPr id="5" name="Footer Placeholder 4"/>
          <p:cNvSpPr>
            <a:spLocks noGrp="1"/>
          </p:cNvSpPr>
          <p:nvPr>
            <p:ph type="ftr" sz="quarter" idx="11"/>
          </p:nvPr>
        </p:nvSpPr>
        <p:spPr>
          <a:xfrm>
            <a:off x="914400" y="6172200"/>
            <a:ext cx="5715000" cy="457200"/>
          </a:xfrm>
        </p:spPr>
        <p:txBody>
          <a:bodyPr/>
          <a:lstStyle>
            <a:lvl1pPr algn="ctr">
              <a:defRPr>
                <a:latin typeface="Arial" pitchFamily="34" charset="0"/>
                <a:cs typeface="Arial" pitchFamily="34" charset="0"/>
              </a:defRPr>
            </a:lvl1p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lvl1pPr>
              <a:defRPr sz="1200" baseline="0">
                <a:latin typeface="Arial" pitchFamily="34" charset="0"/>
                <a:cs typeface="Arial" pitchFamily="34" charset="0"/>
              </a:defRPr>
            </a:lvl1pPr>
          </a:lstStyle>
          <a:p>
            <a:pPr>
              <a:defRPr/>
            </a:pPr>
            <a:fld id="{F9C7FA94-20D8-4915-8D4F-5F771B80C29E}"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lvl1pPr>
              <a:spcAft>
                <a:spcPts val="600"/>
              </a:spcAft>
              <a:defRPr/>
            </a:lvl1pPr>
            <a:lvl2pPr>
              <a:spcAft>
                <a:spcPts val="600"/>
              </a:spcAft>
              <a:defRPr/>
            </a:lvl2pPr>
            <a:lvl3pPr>
              <a:spcAft>
                <a:spcPts val="600"/>
              </a:spcAft>
              <a:defRPr/>
            </a:lvl3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8/11/2016</a:t>
            </a:r>
            <a:endParaRPr lang="en-US" dirty="0"/>
          </a:p>
        </p:txBody>
      </p:sp>
      <p:sp>
        <p:nvSpPr>
          <p:cNvPr id="4" name="Footer Placeholder 3"/>
          <p:cNvSpPr>
            <a:spLocks noGrp="1"/>
          </p:cNvSpPr>
          <p:nvPr>
            <p:ph type="ftr" sz="quarter" idx="11"/>
          </p:nvPr>
        </p:nvSpPr>
        <p:spPr/>
        <p:txBody>
          <a:bodyPr/>
          <a:lstStyle/>
          <a:p>
            <a:pPr algn="ctr">
              <a:defRPr/>
            </a:pPr>
            <a:r>
              <a:rPr lang="en-US" smtClean="0"/>
              <a:t>mjcronan@gmail.com</a:t>
            </a:r>
            <a:endParaRPr lang="en-US" dirty="0"/>
          </a:p>
        </p:txBody>
      </p:sp>
      <p:sp>
        <p:nvSpPr>
          <p:cNvPr id="5" name="Slide Number Placeholder 4"/>
          <p:cNvSpPr>
            <a:spLocks noGrp="1"/>
          </p:cNvSpPr>
          <p:nvPr>
            <p:ph type="sldNum" sz="quarter" idx="12"/>
          </p:nvPr>
        </p:nvSpPr>
        <p:spPr/>
        <p:txBody>
          <a:bodyPr/>
          <a:lstStyle/>
          <a:p>
            <a:pPr>
              <a:defRPr/>
            </a:pPr>
            <a:fld id="{74FFBA86-E81C-45D7-8EAA-A9F171C74677}" type="slidenum">
              <a:rPr lang="en-US" smtClean="0"/>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r>
              <a:rPr lang="en-US" smtClean="0"/>
              <a:t>mjcronan@gmail.com</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CBC9B5E9-D5AF-4F9E-BB4C-0CD6C9F2D10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BA44B60-24E7-4672-9DDE-031186E788EF}"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r>
              <a:rPr lang="en-US" smtClean="0"/>
              <a:t>8/11/2016</a:t>
            </a:r>
            <a:endParaRPr lang="en-US" dirty="0"/>
          </a:p>
        </p:txBody>
      </p:sp>
      <p:sp>
        <p:nvSpPr>
          <p:cNvPr id="8" name="Footer Placeholder 7"/>
          <p:cNvSpPr>
            <a:spLocks noGrp="1"/>
          </p:cNvSpPr>
          <p:nvPr>
            <p:ph type="ftr" sz="quarter" idx="11"/>
          </p:nvPr>
        </p:nvSpPr>
        <p:spPr/>
        <p:txBody>
          <a:bodyPr/>
          <a:lstStyle/>
          <a:p>
            <a:pPr>
              <a:defRPr/>
            </a:pPr>
            <a:r>
              <a:rPr lang="en-US" smtClean="0"/>
              <a:t>mjcronan@gmail.com</a:t>
            </a:r>
            <a:endParaRPr lang="en-US" dirty="0"/>
          </a:p>
        </p:txBody>
      </p:sp>
      <p:sp>
        <p:nvSpPr>
          <p:cNvPr id="9" name="Slide Number Placeholder 8"/>
          <p:cNvSpPr>
            <a:spLocks noGrp="1"/>
          </p:cNvSpPr>
          <p:nvPr>
            <p:ph type="sldNum" sz="quarter" idx="12"/>
          </p:nvPr>
        </p:nvSpPr>
        <p:spPr/>
        <p:txBody>
          <a:bodyPr/>
          <a:lstStyle/>
          <a:p>
            <a:pPr>
              <a:defRPr/>
            </a:pPr>
            <a:fld id="{982ACEB0-778E-4D00-8CBA-A0E3F4B9AE6A}"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pPr>
              <a:defRPr/>
            </a:pPr>
            <a:r>
              <a:rPr lang="en-US" smtClean="0"/>
              <a:t>8/11/2016</a:t>
            </a:r>
            <a:endParaRPr lang="en-US" dirty="0"/>
          </a:p>
        </p:txBody>
      </p:sp>
      <p:sp>
        <p:nvSpPr>
          <p:cNvPr id="4" name="Footer Placeholder 3"/>
          <p:cNvSpPr>
            <a:spLocks noGrp="1"/>
          </p:cNvSpPr>
          <p:nvPr>
            <p:ph type="ftr" sz="quarter" idx="11"/>
          </p:nvPr>
        </p:nvSpPr>
        <p:spPr/>
        <p:txBody>
          <a:bodyPr/>
          <a:lstStyle/>
          <a:p>
            <a:pPr>
              <a:defRPr/>
            </a:pPr>
            <a:r>
              <a:rPr lang="en-US" smtClean="0"/>
              <a:t>mjcronan@gmail.com</a:t>
            </a:r>
            <a:endParaRPr lang="en-US" dirty="0"/>
          </a:p>
        </p:txBody>
      </p:sp>
      <p:sp>
        <p:nvSpPr>
          <p:cNvPr id="5" name="Slide Number Placeholder 4"/>
          <p:cNvSpPr>
            <a:spLocks noGrp="1"/>
          </p:cNvSpPr>
          <p:nvPr>
            <p:ph type="sldNum" sz="quarter" idx="12"/>
          </p:nvPr>
        </p:nvSpPr>
        <p:spPr/>
        <p:txBody>
          <a:bodyPr/>
          <a:lstStyle/>
          <a:p>
            <a:pPr>
              <a:defRPr/>
            </a:pPr>
            <a:fld id="{DE091886-51B1-4457-A4A1-C24D91FE32F1}" type="slidenum">
              <a:rPr lang="en-US" smtClean="0"/>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EDF19C20-0FDE-468C-871E-D77C9FDEF94A}" type="slidenum">
              <a:rPr lang="en-US" smtClean="0"/>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18223CD-8E80-4B1B-8A10-CAE541944745}"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FC588F09-9812-42BA-99A1-8A96E24F09CE}" type="slidenum">
              <a:rPr lang="en-US" smtClean="0"/>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C32C1875-E655-489B-8B54-13C334133DEC}"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FC588F09-9812-42BA-99A1-8A96E24F09CE}" type="slidenum">
              <a:rPr lang="en-US" smtClean="0"/>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80E6603C-92A0-4534-91CF-5FFA4757D529}" type="slidenum">
              <a:rPr lang="en-US" smtClean="0"/>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clip art</a:t>
            </a:r>
            <a:endParaRPr lang="en-US" noProof="0" dirty="0" smtClean="0"/>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DCDBE441-E98A-4B4B-A1C9-EF7BD7728395}" type="slidenum">
              <a:rPr lang="en-US" smtClean="0"/>
              <a:pPr>
                <a:defRPr/>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pPr>
              <a:defRPr/>
            </a:pPr>
            <a:r>
              <a:rPr lang="en-US" smtClean="0"/>
              <a:t>8/11/2016</a:t>
            </a:r>
            <a:endParaRPr lang="en-US" dirty="0"/>
          </a:p>
        </p:txBody>
      </p:sp>
      <p:sp>
        <p:nvSpPr>
          <p:cNvPr id="17" name="Footer Placeholder 16"/>
          <p:cNvSpPr>
            <a:spLocks noGrp="1"/>
          </p:cNvSpPr>
          <p:nvPr>
            <p:ph type="ftr" sz="quarter" idx="11"/>
          </p:nvPr>
        </p:nvSpPr>
        <p:spPr/>
        <p:txBody>
          <a:bodyPr/>
          <a:lstStyle/>
          <a:p>
            <a:pPr>
              <a:defRPr/>
            </a:pPr>
            <a:r>
              <a:rPr lang="en-US" smtClean="0"/>
              <a:t>mjcronan@gmail.com</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7CEE203-B48F-45E9-8305-6DB96CBFAA43}"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use this">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r>
              <a:rPr lang="en-US" smtClean="0"/>
              <a:t>mjcronan@gmail.com</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CBC9B5E9-D5AF-4F9E-BB4C-0CD6C9F2D10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BA44B60-24E7-4672-9DDE-031186E788EF}"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r>
              <a:rPr lang="en-US" smtClean="0"/>
              <a:t>8/11/2016</a:t>
            </a:r>
            <a:endParaRPr lang="en-US" dirty="0"/>
          </a:p>
        </p:txBody>
      </p:sp>
      <p:sp>
        <p:nvSpPr>
          <p:cNvPr id="8" name="Footer Placeholder 7"/>
          <p:cNvSpPr>
            <a:spLocks noGrp="1"/>
          </p:cNvSpPr>
          <p:nvPr>
            <p:ph type="ftr" sz="quarter" idx="11"/>
          </p:nvPr>
        </p:nvSpPr>
        <p:spPr/>
        <p:txBody>
          <a:bodyPr/>
          <a:lstStyle/>
          <a:p>
            <a:pPr>
              <a:defRPr/>
            </a:pPr>
            <a:r>
              <a:rPr lang="en-US" smtClean="0"/>
              <a:t>mjcronan@gmail.com</a:t>
            </a:r>
            <a:endParaRPr lang="en-US" dirty="0"/>
          </a:p>
        </p:txBody>
      </p:sp>
      <p:sp>
        <p:nvSpPr>
          <p:cNvPr id="9" name="Slide Number Placeholder 8"/>
          <p:cNvSpPr>
            <a:spLocks noGrp="1"/>
          </p:cNvSpPr>
          <p:nvPr>
            <p:ph type="sldNum" sz="quarter" idx="12"/>
          </p:nvPr>
        </p:nvSpPr>
        <p:spPr/>
        <p:txBody>
          <a:bodyPr/>
          <a:lstStyle/>
          <a:p>
            <a:pPr>
              <a:defRPr/>
            </a:pPr>
            <a:fld id="{982ACEB0-778E-4D00-8CBA-A0E3F4B9AE6A}"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8/11/2016</a:t>
            </a:r>
            <a:endParaRPr lang="en-US" dirty="0"/>
          </a:p>
        </p:txBody>
      </p:sp>
      <p:sp>
        <p:nvSpPr>
          <p:cNvPr id="4" name="Footer Placeholder 3"/>
          <p:cNvSpPr>
            <a:spLocks noGrp="1"/>
          </p:cNvSpPr>
          <p:nvPr>
            <p:ph type="ftr" sz="quarter" idx="11"/>
          </p:nvPr>
        </p:nvSpPr>
        <p:spPr/>
        <p:txBody>
          <a:bodyPr/>
          <a:lstStyle/>
          <a:p>
            <a:pPr>
              <a:defRPr/>
            </a:pPr>
            <a:r>
              <a:rPr lang="en-US" smtClean="0"/>
              <a:t>mjcronan@gmail.com</a:t>
            </a:r>
            <a:endParaRPr lang="en-US" dirty="0"/>
          </a:p>
        </p:txBody>
      </p:sp>
      <p:sp>
        <p:nvSpPr>
          <p:cNvPr id="5" name="Slide Number Placeholder 4"/>
          <p:cNvSpPr>
            <a:spLocks noGrp="1"/>
          </p:cNvSpPr>
          <p:nvPr>
            <p:ph type="sldNum" sz="quarter" idx="12"/>
          </p:nvPr>
        </p:nvSpPr>
        <p:spPr/>
        <p:txBody>
          <a:bodyPr/>
          <a:lstStyle/>
          <a:p>
            <a:pPr>
              <a:defRPr/>
            </a:pPr>
            <a:fld id="{DE091886-51B1-4457-A4A1-C24D91FE32F1}"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80E6603C-92A0-4534-91CF-5FFA4757D529}" type="slidenum">
              <a:rPr lang="en-US" smtClean="0"/>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EDF19C20-0FDE-468C-871E-D77C9FDEF94A}" type="slidenum">
              <a:rPr lang="en-US" smtClean="0"/>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18223CD-8E80-4B1B-8A10-CAE541944745}"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C32C1875-E655-489B-8B54-13C334133DEC}"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FC588F09-9812-42BA-99A1-8A96E24F09CE}" type="slidenum">
              <a:rPr lang="en-US" smtClean="0"/>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80E6603C-92A0-4534-91CF-5FFA4757D529}" type="slidenum">
              <a:rPr lang="en-US" smtClean="0"/>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clip art</a:t>
            </a:r>
            <a:endParaRPr lang="en-US" noProof="0" dirty="0" smtClean="0"/>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DCDBE441-E98A-4B4B-A1C9-EF7BD7728395}" type="slidenum">
              <a:rPr lang="en-US" smtClean="0"/>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CC4EB01-46F1-418D-BB06-1DCF4D589493}" type="slidenum">
              <a:rPr lang="en-US" smtClean="0"/>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p:txBody>
          <a:bodyPr/>
          <a:lstStyle/>
          <a:p>
            <a:pPr>
              <a:defRPr/>
            </a:pPr>
            <a:r>
              <a:rPr lang="en-US" smtClean="0"/>
              <a:t>8/11/2016</a:t>
            </a:r>
            <a:endParaRPr lang="en-US" dirty="0"/>
          </a:p>
        </p:txBody>
      </p:sp>
      <p:sp>
        <p:nvSpPr>
          <p:cNvPr id="17" name="Footer Placeholder 16"/>
          <p:cNvSpPr>
            <a:spLocks noGrp="1"/>
          </p:cNvSpPr>
          <p:nvPr>
            <p:ph type="ftr" sz="quarter" idx="11"/>
          </p:nvPr>
        </p:nvSpPr>
        <p:spPr/>
        <p:txBody>
          <a:bodyPr/>
          <a:lstStyle/>
          <a:p>
            <a:pPr>
              <a:defRPr/>
            </a:pPr>
            <a:r>
              <a:rPr lang="en-US" smtClean="0"/>
              <a:t>mjcronan@gmail.com</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7CEE203-B48F-45E9-8305-6DB96CBFAA43}"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Use this mas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4" name="Date Placeholder 3"/>
          <p:cNvSpPr>
            <a:spLocks noGrp="1"/>
          </p:cNvSpPr>
          <p:nvPr>
            <p:ph type="dt" sz="half" idx="10"/>
          </p:nvPr>
        </p:nvSpPr>
        <p:spPr>
          <a:xfrm>
            <a:off x="7010400" y="6191250"/>
            <a:ext cx="1638300" cy="476250"/>
          </a:xfrm>
        </p:spPr>
        <p:txBody>
          <a:bodyPr/>
          <a:lstStyle>
            <a:lvl1pPr>
              <a:defRPr sz="1200">
                <a:latin typeface="+mn-lt"/>
              </a:defRPr>
            </a:lvl1pPr>
          </a:lstStyle>
          <a:p>
            <a:pPr>
              <a:defRPr/>
            </a:pPr>
            <a:r>
              <a:rPr lang="en-US" smtClean="0"/>
              <a:t>8/11/2016</a:t>
            </a:r>
            <a:endParaRPr lang="en-US" dirty="0"/>
          </a:p>
        </p:txBody>
      </p:sp>
      <p:sp>
        <p:nvSpPr>
          <p:cNvPr id="5" name="Footer Placeholder 4"/>
          <p:cNvSpPr>
            <a:spLocks noGrp="1"/>
          </p:cNvSpPr>
          <p:nvPr>
            <p:ph type="ftr" sz="quarter" idx="11"/>
          </p:nvPr>
        </p:nvSpPr>
        <p:spPr>
          <a:xfrm>
            <a:off x="914400" y="6172200"/>
            <a:ext cx="5715000" cy="457200"/>
          </a:xfrm>
        </p:spPr>
        <p:txBody>
          <a:bodyPr/>
          <a:lstStyle>
            <a:lvl1pPr algn="ctr">
              <a:defRPr>
                <a:latin typeface="+mn-lt"/>
              </a:defRPr>
            </a:lvl1pPr>
          </a:lstStyle>
          <a:p>
            <a:pPr>
              <a:defRPr/>
            </a:pPr>
            <a:r>
              <a:rPr lang="en-US" i="1" smtClean="0"/>
              <a:t>mjcronan@gmail.com</a:t>
            </a:r>
            <a:endParaRPr lang="en-US" i="1" dirty="0"/>
          </a:p>
        </p:txBody>
      </p:sp>
      <p:sp>
        <p:nvSpPr>
          <p:cNvPr id="6" name="Slide Number Placeholder 5"/>
          <p:cNvSpPr>
            <a:spLocks noGrp="1"/>
          </p:cNvSpPr>
          <p:nvPr>
            <p:ph type="sldNum" sz="quarter" idx="12"/>
          </p:nvPr>
        </p:nvSpPr>
        <p:spPr/>
        <p:txBody>
          <a:bodyPr/>
          <a:lstStyle>
            <a:lvl1pPr>
              <a:defRPr sz="1400" baseline="0">
                <a:latin typeface="Franklin Gothic Book" pitchFamily="34" charset="0"/>
              </a:defRPr>
            </a:lvl1pPr>
          </a:lstStyle>
          <a:p>
            <a:pPr>
              <a:defRPr/>
            </a:pPr>
            <a:fld id="{F9C7FA94-20D8-4915-8D4F-5F771B80C29E}"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r>
              <a:rPr lang="en-US" smtClean="0"/>
              <a:t>mjcronan@gmail.com</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CBC9B5E9-D5AF-4F9E-BB4C-0CD6C9F2D10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dirty="0" smtClean="0"/>
              <a:t>Click icon to add clip art</a:t>
            </a:r>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DCDBE441-E98A-4B4B-A1C9-EF7BD7728395}" type="slidenum">
              <a:rPr lang="en-US" smtClean="0"/>
              <a:pPr>
                <a:defRPr/>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BA44B60-24E7-4672-9DDE-031186E788EF}"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r>
              <a:rPr lang="en-US" smtClean="0"/>
              <a:t>8/11/2016</a:t>
            </a:r>
            <a:endParaRPr lang="en-US" dirty="0"/>
          </a:p>
        </p:txBody>
      </p:sp>
      <p:sp>
        <p:nvSpPr>
          <p:cNvPr id="8" name="Footer Placeholder 7"/>
          <p:cNvSpPr>
            <a:spLocks noGrp="1"/>
          </p:cNvSpPr>
          <p:nvPr>
            <p:ph type="ftr" sz="quarter" idx="11"/>
          </p:nvPr>
        </p:nvSpPr>
        <p:spPr/>
        <p:txBody>
          <a:bodyPr/>
          <a:lstStyle/>
          <a:p>
            <a:pPr>
              <a:defRPr/>
            </a:pPr>
            <a:r>
              <a:rPr lang="en-US" smtClean="0"/>
              <a:t>mjcronan@gmail.com</a:t>
            </a:r>
            <a:endParaRPr lang="en-US" dirty="0"/>
          </a:p>
        </p:txBody>
      </p:sp>
      <p:sp>
        <p:nvSpPr>
          <p:cNvPr id="9" name="Slide Number Placeholder 8"/>
          <p:cNvSpPr>
            <a:spLocks noGrp="1"/>
          </p:cNvSpPr>
          <p:nvPr>
            <p:ph type="sldNum" sz="quarter" idx="12"/>
          </p:nvPr>
        </p:nvSpPr>
        <p:spPr/>
        <p:txBody>
          <a:bodyPr/>
          <a:lstStyle/>
          <a:p>
            <a:pPr>
              <a:defRPr/>
            </a:pPr>
            <a:fld id="{982ACEB0-778E-4D00-8CBA-A0E3F4B9AE6A}"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8/11/2016</a:t>
            </a:r>
            <a:endParaRPr lang="en-US" dirty="0"/>
          </a:p>
        </p:txBody>
      </p:sp>
      <p:sp>
        <p:nvSpPr>
          <p:cNvPr id="4" name="Footer Placeholder 3"/>
          <p:cNvSpPr>
            <a:spLocks noGrp="1"/>
          </p:cNvSpPr>
          <p:nvPr>
            <p:ph type="ftr" sz="quarter" idx="11"/>
          </p:nvPr>
        </p:nvSpPr>
        <p:spPr/>
        <p:txBody>
          <a:bodyPr/>
          <a:lstStyle/>
          <a:p>
            <a:pPr>
              <a:defRPr/>
            </a:pPr>
            <a:r>
              <a:rPr lang="en-US" smtClean="0"/>
              <a:t>mjcronan@gmail.com</a:t>
            </a:r>
            <a:endParaRPr lang="en-US" dirty="0"/>
          </a:p>
        </p:txBody>
      </p:sp>
      <p:sp>
        <p:nvSpPr>
          <p:cNvPr id="5" name="Slide Number Placeholder 4"/>
          <p:cNvSpPr>
            <a:spLocks noGrp="1"/>
          </p:cNvSpPr>
          <p:nvPr>
            <p:ph type="sldNum" sz="quarter" idx="12"/>
          </p:nvPr>
        </p:nvSpPr>
        <p:spPr/>
        <p:txBody>
          <a:bodyPr/>
          <a:lstStyle/>
          <a:p>
            <a:pPr>
              <a:defRPr/>
            </a:pPr>
            <a:fld id="{DE091886-51B1-4457-A4A1-C24D91FE32F1}" type="slidenum">
              <a:rPr lang="en-US" smtClean="0"/>
              <a:pPr>
                <a:defRPr/>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EDF19C20-0FDE-468C-871E-D77C9FDEF94A}" type="slidenum">
              <a:rPr lang="en-US" smtClean="0"/>
              <a:pPr>
                <a:defRPr/>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18223CD-8E80-4B1B-8A10-CAE541944745}"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C32C1875-E655-489B-8B54-13C334133DEC}"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FC588F09-9812-42BA-99A1-8A96E24F09CE}" type="slidenum">
              <a:rPr lang="en-US" smtClean="0"/>
              <a:pPr>
                <a:defRPr/>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80E6603C-92A0-4534-91CF-5FFA4757D529}" type="slidenum">
              <a:rPr lang="en-US" smtClean="0"/>
              <a:pPr>
                <a:defRPr/>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clip art</a:t>
            </a:r>
            <a:endParaRPr lang="en-US" noProof="0" dirty="0" smtClean="0"/>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DCDBE441-E98A-4B4B-A1C9-EF7BD7728395}" type="slidenum">
              <a:rPr lang="en-US" smtClean="0"/>
              <a:pPr>
                <a:defRPr/>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CC4EB01-46F1-418D-BB06-1DCF4D589493}"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809726"/>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2000"/>
            </a:lvl4pPr>
            <a:lvl5pPr>
              <a:lnSpc>
                <a:spcPct val="90000"/>
              </a:lnSpc>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and Content - smaller f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618905"/>
          </a:xfrm>
        </p:spPr>
        <p:txBody>
          <a:bodyPr/>
          <a:lstStyle>
            <a:lvl1pPr>
              <a:lnSpc>
                <a:spcPct val="90000"/>
              </a:lnSpc>
              <a:defRPr sz="2400"/>
            </a:lvl1pPr>
            <a:lvl2pPr>
              <a:lnSpc>
                <a:spcPct val="90000"/>
              </a:lnSpc>
              <a:defRPr sz="2000"/>
            </a:lvl2pPr>
            <a:lvl3pPr>
              <a:lnSpc>
                <a:spcPct val="90000"/>
              </a:lnSpc>
              <a:defRPr sz="1800"/>
            </a:lvl3pPr>
            <a:lvl4pPr>
              <a:lnSpc>
                <a:spcPct val="90000"/>
              </a:lnSpc>
              <a:defRPr sz="1800"/>
            </a:lvl4pPr>
            <a:lvl5pPr>
              <a:lnSpc>
                <a:spcPct val="9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and Content - small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394228"/>
          </a:xfrm>
        </p:spPr>
        <p:txBody>
          <a:bodyPr/>
          <a:lstStyle>
            <a:lvl1pPr>
              <a:lnSpc>
                <a:spcPct val="90000"/>
              </a:lnSpc>
              <a:defRPr sz="2000"/>
            </a:lvl1pPr>
            <a:lvl2pPr>
              <a:lnSpc>
                <a:spcPct val="90000"/>
              </a:lnSpc>
              <a:defRPr sz="1800"/>
            </a:lvl2pPr>
            <a:lvl3pPr>
              <a:lnSpc>
                <a:spcPct val="90000"/>
              </a:lnSpc>
              <a:defRPr sz="1600"/>
            </a:lvl3pPr>
            <a:lvl4pPr>
              <a:lnSpc>
                <a:spcPct val="90000"/>
              </a:lnSpc>
              <a:defRPr sz="1600"/>
            </a:lvl4pPr>
            <a:lvl5pPr>
              <a:lnSpc>
                <a:spcPct val="90000"/>
              </a:lnSpc>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10400" y="6191250"/>
            <a:ext cx="1638300" cy="476250"/>
          </a:xfrm>
        </p:spPr>
        <p:txBody>
          <a:bodyPr/>
          <a:lstStyle>
            <a:lvl1pPr>
              <a:defRPr sz="1200">
                <a:latin typeface="Arial" pitchFamily="34" charset="0"/>
                <a:cs typeface="Arial" pitchFamily="34" charset="0"/>
              </a:defRPr>
            </a:lvl1pPr>
          </a:lstStyle>
          <a:p>
            <a:pPr>
              <a:defRPr/>
            </a:pPr>
            <a:r>
              <a:rPr lang="en-US" smtClean="0"/>
              <a:t>8/11/2016</a:t>
            </a:r>
            <a:endParaRPr lang="en-US" dirty="0"/>
          </a:p>
        </p:txBody>
      </p:sp>
      <p:sp>
        <p:nvSpPr>
          <p:cNvPr id="5" name="Footer Placeholder 4"/>
          <p:cNvSpPr>
            <a:spLocks noGrp="1"/>
          </p:cNvSpPr>
          <p:nvPr>
            <p:ph type="ftr" sz="quarter" idx="11"/>
          </p:nvPr>
        </p:nvSpPr>
        <p:spPr>
          <a:xfrm>
            <a:off x="914400" y="6172200"/>
            <a:ext cx="5715000" cy="457200"/>
          </a:xfrm>
        </p:spPr>
        <p:txBody>
          <a:bodyPr/>
          <a:lstStyle>
            <a:lvl1pPr algn="ctr">
              <a:defRPr>
                <a:latin typeface="Arial" pitchFamily="34" charset="0"/>
                <a:cs typeface="Arial" pitchFamily="34" charset="0"/>
              </a:defRPr>
            </a:lvl1p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lvl1pPr>
              <a:defRPr sz="1200" baseline="0">
                <a:latin typeface="Arial" pitchFamily="34" charset="0"/>
                <a:cs typeface="Arial" pitchFamily="34" charset="0"/>
              </a:defRPr>
            </a:lvl1pPr>
          </a:lstStyle>
          <a:p>
            <a:pPr>
              <a:defRPr/>
            </a:pPr>
            <a:fld id="{F9C7FA94-20D8-4915-8D4F-5F771B80C29E}"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pPr>
              <a:defRPr/>
            </a:pPr>
            <a:r>
              <a:rPr lang="en-US" smtClean="0"/>
              <a:t>8/11/2016</a:t>
            </a:r>
            <a:endParaRPr lang="en-US" dirty="0"/>
          </a:p>
        </p:txBody>
      </p:sp>
      <p:sp>
        <p:nvSpPr>
          <p:cNvPr id="17" name="Footer Placeholder 16"/>
          <p:cNvSpPr>
            <a:spLocks noGrp="1"/>
          </p:cNvSpPr>
          <p:nvPr>
            <p:ph type="ftr" sz="quarter" idx="11"/>
          </p:nvPr>
        </p:nvSpPr>
        <p:spPr/>
        <p:txBody>
          <a:bodyPr/>
          <a:lstStyle/>
          <a:p>
            <a:pPr>
              <a:defRPr/>
            </a:pPr>
            <a:r>
              <a:rPr lang="en-US" smtClean="0"/>
              <a:t>mjcronan@gmail.com</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7CEE203-B48F-45E9-8305-6DB96CBFAA43}"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10400" y="6191250"/>
            <a:ext cx="1638300" cy="476250"/>
          </a:xfrm>
        </p:spPr>
        <p:txBody>
          <a:bodyPr/>
          <a:lstStyle>
            <a:lvl1pPr>
              <a:defRPr sz="1200">
                <a:latin typeface="Arial" pitchFamily="34" charset="0"/>
                <a:cs typeface="Arial" pitchFamily="34" charset="0"/>
              </a:defRPr>
            </a:lvl1pPr>
          </a:lstStyle>
          <a:p>
            <a:pPr>
              <a:defRPr/>
            </a:pPr>
            <a:r>
              <a:rPr lang="en-US" smtClean="0"/>
              <a:t>8/11/2016</a:t>
            </a:r>
            <a:endParaRPr lang="en-US" dirty="0"/>
          </a:p>
        </p:txBody>
      </p:sp>
      <p:sp>
        <p:nvSpPr>
          <p:cNvPr id="5" name="Footer Placeholder 4"/>
          <p:cNvSpPr>
            <a:spLocks noGrp="1"/>
          </p:cNvSpPr>
          <p:nvPr>
            <p:ph type="ftr" sz="quarter" idx="11"/>
          </p:nvPr>
        </p:nvSpPr>
        <p:spPr>
          <a:xfrm>
            <a:off x="914400" y="6172200"/>
            <a:ext cx="5715000" cy="457200"/>
          </a:xfrm>
        </p:spPr>
        <p:txBody>
          <a:bodyPr/>
          <a:lstStyle>
            <a:lvl1pPr algn="ctr">
              <a:defRPr>
                <a:latin typeface="Arial" pitchFamily="34" charset="0"/>
                <a:cs typeface="Arial" pitchFamily="34" charset="0"/>
              </a:defRPr>
            </a:lvl1p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lvl1pPr>
              <a:defRPr sz="1200" baseline="0">
                <a:latin typeface="Arial" pitchFamily="34" charset="0"/>
                <a:cs typeface="Arial" pitchFamily="34" charset="0"/>
              </a:defRPr>
            </a:lvl1pPr>
          </a:lstStyle>
          <a:p>
            <a:pPr>
              <a:defRPr/>
            </a:pPr>
            <a:fld id="{F9C7FA94-20D8-4915-8D4F-5F771B80C29E}"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lvl1pPr>
              <a:spcAft>
                <a:spcPts val="600"/>
              </a:spcAft>
              <a:defRPr/>
            </a:lvl1pPr>
            <a:lvl2pPr>
              <a:spcAft>
                <a:spcPts val="600"/>
              </a:spcAft>
              <a:defRPr/>
            </a:lvl2pPr>
            <a:lvl3pPr>
              <a:spcAft>
                <a:spcPts val="600"/>
              </a:spcAft>
              <a:defRPr/>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use this">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r>
              <a:rPr lang="en-US" smtClean="0"/>
              <a:t>mjcronan@gmail.com</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CBC9B5E9-D5AF-4F9E-BB4C-0CD6C9F2D10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BA44B60-24E7-4672-9DDE-031186E788EF}"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r>
              <a:rPr lang="en-US" smtClean="0"/>
              <a:t>8/11/2016</a:t>
            </a:r>
            <a:endParaRPr lang="en-US" dirty="0"/>
          </a:p>
        </p:txBody>
      </p:sp>
      <p:sp>
        <p:nvSpPr>
          <p:cNvPr id="8" name="Footer Placeholder 7"/>
          <p:cNvSpPr>
            <a:spLocks noGrp="1"/>
          </p:cNvSpPr>
          <p:nvPr>
            <p:ph type="ftr" sz="quarter" idx="11"/>
          </p:nvPr>
        </p:nvSpPr>
        <p:spPr/>
        <p:txBody>
          <a:bodyPr/>
          <a:lstStyle/>
          <a:p>
            <a:pPr>
              <a:defRPr/>
            </a:pPr>
            <a:r>
              <a:rPr lang="en-US" smtClean="0"/>
              <a:t>mjcronan@gmail.com</a:t>
            </a:r>
            <a:endParaRPr lang="en-US" dirty="0"/>
          </a:p>
        </p:txBody>
      </p:sp>
      <p:sp>
        <p:nvSpPr>
          <p:cNvPr id="9" name="Slide Number Placeholder 8"/>
          <p:cNvSpPr>
            <a:spLocks noGrp="1"/>
          </p:cNvSpPr>
          <p:nvPr>
            <p:ph type="sldNum" sz="quarter" idx="12"/>
          </p:nvPr>
        </p:nvSpPr>
        <p:spPr/>
        <p:txBody>
          <a:bodyPr/>
          <a:lstStyle/>
          <a:p>
            <a:pPr>
              <a:defRPr/>
            </a:pPr>
            <a:fld id="{982ACEB0-778E-4D00-8CBA-A0E3F4B9AE6A}"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8/11/2016</a:t>
            </a:r>
            <a:endParaRPr lang="en-US" dirty="0"/>
          </a:p>
        </p:txBody>
      </p:sp>
      <p:sp>
        <p:nvSpPr>
          <p:cNvPr id="4" name="Footer Placeholder 3"/>
          <p:cNvSpPr>
            <a:spLocks noGrp="1"/>
          </p:cNvSpPr>
          <p:nvPr>
            <p:ph type="ftr" sz="quarter" idx="11"/>
          </p:nvPr>
        </p:nvSpPr>
        <p:spPr/>
        <p:txBody>
          <a:bodyPr/>
          <a:lstStyle/>
          <a:p>
            <a:pPr>
              <a:defRPr/>
            </a:pPr>
            <a:r>
              <a:rPr lang="en-US" smtClean="0"/>
              <a:t>mjcronan@gmail.com</a:t>
            </a:r>
            <a:endParaRPr lang="en-US" dirty="0"/>
          </a:p>
        </p:txBody>
      </p:sp>
      <p:sp>
        <p:nvSpPr>
          <p:cNvPr id="5" name="Slide Number Placeholder 4"/>
          <p:cNvSpPr>
            <a:spLocks noGrp="1"/>
          </p:cNvSpPr>
          <p:nvPr>
            <p:ph type="sldNum" sz="quarter" idx="12"/>
          </p:nvPr>
        </p:nvSpPr>
        <p:spPr/>
        <p:txBody>
          <a:bodyPr/>
          <a:lstStyle/>
          <a:p>
            <a:pPr>
              <a:defRPr/>
            </a:pPr>
            <a:fld id="{DE091886-51B1-4457-A4A1-C24D91FE32F1}"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EDF19C20-0FDE-468C-871E-D77C9FDEF94A}"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18223CD-8E80-4B1B-8A10-CAE541944745}"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C32C1875-E655-489B-8B54-13C334133DEC}"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FC588F09-9812-42BA-99A1-8A96E24F09CE}" type="slidenum">
              <a:rPr lang="en-US" smtClean="0"/>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80E6603C-92A0-4534-91CF-5FFA4757D52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8/11/2016</a:t>
            </a:r>
            <a:endParaRPr lang="en-US" dirty="0"/>
          </a:p>
        </p:txBody>
      </p:sp>
      <p:sp>
        <p:nvSpPr>
          <p:cNvPr id="4" name="Footer Placeholder 3"/>
          <p:cNvSpPr>
            <a:spLocks noGrp="1"/>
          </p:cNvSpPr>
          <p:nvPr>
            <p:ph type="ftr" sz="quarter" idx="11"/>
          </p:nvPr>
        </p:nvSpPr>
        <p:spPr/>
        <p:txBody>
          <a:bodyPr/>
          <a:lstStyle/>
          <a:p>
            <a:pPr algn="ctr">
              <a:defRPr/>
            </a:pPr>
            <a:r>
              <a:rPr lang="en-US" smtClean="0"/>
              <a:t>mjcronan@gmail.com</a:t>
            </a:r>
            <a:endParaRPr lang="en-US" dirty="0"/>
          </a:p>
        </p:txBody>
      </p:sp>
      <p:sp>
        <p:nvSpPr>
          <p:cNvPr id="5" name="Slide Number Placeholder 4"/>
          <p:cNvSpPr>
            <a:spLocks noGrp="1"/>
          </p:cNvSpPr>
          <p:nvPr>
            <p:ph type="sldNum" sz="quarter" idx="12"/>
          </p:nvPr>
        </p:nvSpPr>
        <p:spPr/>
        <p:txBody>
          <a:bodyPr/>
          <a:lstStyle/>
          <a:p>
            <a:pPr>
              <a:defRPr/>
            </a:pPr>
            <a:fld id="{74FFBA86-E81C-45D7-8EAA-A9F171C74677}"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dirty="0" smtClean="0"/>
              <a:t>Click icon to add clip art</a:t>
            </a:r>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DCDBE441-E98A-4B4B-A1C9-EF7BD7728395}" type="slidenum">
              <a:rPr lang="en-US" smtClean="0"/>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CC4EB01-46F1-418D-BB06-1DCF4D589493}" type="slidenum">
              <a:rPr lang="en-US" smtClean="0"/>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pPr>
              <a:defRPr/>
            </a:pPr>
            <a:r>
              <a:rPr lang="en-US" smtClean="0"/>
              <a:t>8/11/2016</a:t>
            </a:r>
            <a:endParaRPr lang="en-US" dirty="0"/>
          </a:p>
        </p:txBody>
      </p:sp>
      <p:sp>
        <p:nvSpPr>
          <p:cNvPr id="17" name="Footer Placeholder 16"/>
          <p:cNvSpPr>
            <a:spLocks noGrp="1"/>
          </p:cNvSpPr>
          <p:nvPr>
            <p:ph type="ftr" sz="quarter" idx="11"/>
          </p:nvPr>
        </p:nvSpPr>
        <p:spPr/>
        <p:txBody>
          <a:bodyPr/>
          <a:lstStyle/>
          <a:p>
            <a:pPr>
              <a:defRPr/>
            </a:pPr>
            <a:r>
              <a:rPr lang="en-US" smtClean="0"/>
              <a:t>mjcronan@gmail.com</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7CEE203-B48F-45E9-8305-6DB96CBFAA43}"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Use this mas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7010400" y="6191250"/>
            <a:ext cx="1638300" cy="476250"/>
          </a:xfrm>
        </p:spPr>
        <p:txBody>
          <a:bodyPr/>
          <a:lstStyle>
            <a:lvl1pPr>
              <a:defRPr sz="1200">
                <a:latin typeface="+mn-lt"/>
              </a:defRPr>
            </a:lvl1pPr>
          </a:lstStyle>
          <a:p>
            <a:pPr>
              <a:defRPr/>
            </a:pPr>
            <a:r>
              <a:rPr lang="en-US" smtClean="0"/>
              <a:t>8/11/2016</a:t>
            </a:r>
            <a:endParaRPr lang="en-US" dirty="0"/>
          </a:p>
        </p:txBody>
      </p:sp>
      <p:sp>
        <p:nvSpPr>
          <p:cNvPr id="5" name="Footer Placeholder 4"/>
          <p:cNvSpPr>
            <a:spLocks noGrp="1"/>
          </p:cNvSpPr>
          <p:nvPr>
            <p:ph type="ftr" sz="quarter" idx="11"/>
          </p:nvPr>
        </p:nvSpPr>
        <p:spPr>
          <a:xfrm>
            <a:off x="914400" y="6172200"/>
            <a:ext cx="5715000" cy="457200"/>
          </a:xfrm>
        </p:spPr>
        <p:txBody>
          <a:bodyPr/>
          <a:lstStyle>
            <a:lvl1pPr algn="ctr">
              <a:defRPr>
                <a:latin typeface="+mn-lt"/>
              </a:defRPr>
            </a:lvl1pPr>
          </a:lstStyle>
          <a:p>
            <a:pPr>
              <a:defRPr/>
            </a:pPr>
            <a:r>
              <a:rPr lang="en-US" i="1" smtClean="0"/>
              <a:t>mjcronan@gmail.com</a:t>
            </a:r>
            <a:endParaRPr lang="en-US" i="1" dirty="0"/>
          </a:p>
        </p:txBody>
      </p:sp>
      <p:sp>
        <p:nvSpPr>
          <p:cNvPr id="6" name="Slide Number Placeholder 5"/>
          <p:cNvSpPr>
            <a:spLocks noGrp="1"/>
          </p:cNvSpPr>
          <p:nvPr>
            <p:ph type="sldNum" sz="quarter" idx="12"/>
          </p:nvPr>
        </p:nvSpPr>
        <p:spPr/>
        <p:txBody>
          <a:bodyPr/>
          <a:lstStyle>
            <a:lvl1pPr>
              <a:defRPr sz="1400" baseline="0">
                <a:latin typeface="Franklin Gothic Book" pitchFamily="34" charset="0"/>
              </a:defRPr>
            </a:lvl1pPr>
          </a:lstStyle>
          <a:p>
            <a:pPr>
              <a:defRPr/>
            </a:pPr>
            <a:fld id="{F9C7FA94-20D8-4915-8D4F-5F771B80C29E}"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r>
              <a:rPr lang="en-US" smtClean="0"/>
              <a:t>mjcronan@gmail.com</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CBC9B5E9-D5AF-4F9E-BB4C-0CD6C9F2D10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BA44B60-24E7-4672-9DDE-031186E788EF}"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r>
              <a:rPr lang="en-US" smtClean="0"/>
              <a:t>8/11/2016</a:t>
            </a:r>
            <a:endParaRPr lang="en-US" dirty="0"/>
          </a:p>
        </p:txBody>
      </p:sp>
      <p:sp>
        <p:nvSpPr>
          <p:cNvPr id="8" name="Footer Placeholder 7"/>
          <p:cNvSpPr>
            <a:spLocks noGrp="1"/>
          </p:cNvSpPr>
          <p:nvPr>
            <p:ph type="ftr" sz="quarter" idx="11"/>
          </p:nvPr>
        </p:nvSpPr>
        <p:spPr/>
        <p:txBody>
          <a:bodyPr/>
          <a:lstStyle/>
          <a:p>
            <a:pPr>
              <a:defRPr/>
            </a:pPr>
            <a:r>
              <a:rPr lang="en-US" smtClean="0"/>
              <a:t>mjcronan@gmail.com</a:t>
            </a:r>
            <a:endParaRPr lang="en-US" dirty="0"/>
          </a:p>
        </p:txBody>
      </p:sp>
      <p:sp>
        <p:nvSpPr>
          <p:cNvPr id="9" name="Slide Number Placeholder 8"/>
          <p:cNvSpPr>
            <a:spLocks noGrp="1"/>
          </p:cNvSpPr>
          <p:nvPr>
            <p:ph type="sldNum" sz="quarter" idx="12"/>
          </p:nvPr>
        </p:nvSpPr>
        <p:spPr/>
        <p:txBody>
          <a:bodyPr/>
          <a:lstStyle/>
          <a:p>
            <a:pPr>
              <a:defRPr/>
            </a:pPr>
            <a:fld id="{982ACEB0-778E-4D00-8CBA-A0E3F4B9AE6A}"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r>
              <a:rPr lang="en-US" smtClean="0"/>
              <a:t>8/11/2016</a:t>
            </a:r>
            <a:endParaRPr lang="en-US" dirty="0"/>
          </a:p>
        </p:txBody>
      </p:sp>
      <p:sp>
        <p:nvSpPr>
          <p:cNvPr id="4" name="Footer Placeholder 3"/>
          <p:cNvSpPr>
            <a:spLocks noGrp="1"/>
          </p:cNvSpPr>
          <p:nvPr>
            <p:ph type="ftr" sz="quarter" idx="11"/>
          </p:nvPr>
        </p:nvSpPr>
        <p:spPr/>
        <p:txBody>
          <a:bodyPr/>
          <a:lstStyle/>
          <a:p>
            <a:pPr>
              <a:defRPr/>
            </a:pPr>
            <a:r>
              <a:rPr lang="en-US" smtClean="0"/>
              <a:t>mjcronan@gmail.com</a:t>
            </a:r>
            <a:endParaRPr lang="en-US" dirty="0"/>
          </a:p>
        </p:txBody>
      </p:sp>
      <p:sp>
        <p:nvSpPr>
          <p:cNvPr id="5" name="Slide Number Placeholder 4"/>
          <p:cNvSpPr>
            <a:spLocks noGrp="1"/>
          </p:cNvSpPr>
          <p:nvPr>
            <p:ph type="sldNum" sz="quarter" idx="12"/>
          </p:nvPr>
        </p:nvSpPr>
        <p:spPr/>
        <p:txBody>
          <a:bodyPr/>
          <a:lstStyle/>
          <a:p>
            <a:pPr>
              <a:defRPr/>
            </a:pPr>
            <a:fld id="{DE091886-51B1-4457-A4A1-C24D91FE32F1}" type="slidenum">
              <a:rPr lang="en-US" smtClean="0"/>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EDF19C20-0FDE-468C-871E-D77C9FDEF94A}" type="slidenum">
              <a:rPr lang="en-US" smtClean="0"/>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18223CD-8E80-4B1B-8A10-CAE541944745}"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r>
              <a:rPr lang="en-US" smtClean="0"/>
              <a:t>mjcronan@gmail.com</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CBC9B5E9-D5AF-4F9E-BB4C-0CD6C9F2D10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C32C1875-E655-489B-8B54-13C334133DEC}"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FC588F09-9812-42BA-99A1-8A96E24F09CE}" type="slidenum">
              <a:rPr lang="en-US" smtClean="0"/>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smtClean="0"/>
              <a:t>8/11/2016</a:t>
            </a:r>
            <a:endParaRPr lang="en-US" dirty="0"/>
          </a:p>
        </p:txBody>
      </p:sp>
      <p:sp>
        <p:nvSpPr>
          <p:cNvPr id="5" name="Footer Placeholder 4"/>
          <p:cNvSpPr>
            <a:spLocks noGrp="1"/>
          </p:cNvSpPr>
          <p:nvPr>
            <p:ph type="ftr" sz="quarter" idx="11"/>
          </p:nvPr>
        </p:nvSpPr>
        <p:spPr/>
        <p:txBody>
          <a:bodyPr/>
          <a:lstStyle/>
          <a:p>
            <a:pPr>
              <a:defRPr/>
            </a:pPr>
            <a:r>
              <a:rPr lang="en-US" smtClean="0"/>
              <a:t>mjcronan@gmail.com</a:t>
            </a:r>
            <a:endParaRPr lang="en-US" dirty="0"/>
          </a:p>
        </p:txBody>
      </p:sp>
      <p:sp>
        <p:nvSpPr>
          <p:cNvPr id="6" name="Slide Number Placeholder 5"/>
          <p:cNvSpPr>
            <a:spLocks noGrp="1"/>
          </p:cNvSpPr>
          <p:nvPr>
            <p:ph type="sldNum" sz="quarter" idx="12"/>
          </p:nvPr>
        </p:nvSpPr>
        <p:spPr/>
        <p:txBody>
          <a:bodyPr/>
          <a:lstStyle/>
          <a:p>
            <a:pPr>
              <a:defRPr/>
            </a:pPr>
            <a:fld id="{80E6603C-92A0-4534-91CF-5FFA4757D529}" type="slidenum">
              <a:rPr lang="en-US" smtClean="0"/>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dirty="0" smtClean="0"/>
              <a:t>Click icon to add clip art</a:t>
            </a:r>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DCDBE441-E98A-4B4B-A1C9-EF7BD7728395}" type="slidenum">
              <a:rPr lang="en-US" smtClean="0"/>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8/11/2016</a:t>
            </a: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r>
              <a:rPr lang="en-US" smtClean="0"/>
              <a:t>mjcronan@gmail.com</a:t>
            </a: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ECC4EB01-46F1-418D-BB06-1DCF4D589493}" type="slidenum">
              <a:rPr lang="en-US" smtClean="0"/>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r>
              <a:rPr lang="en-US" smtClean="0"/>
              <a:t>8/11/2016</a:t>
            </a:r>
            <a:endParaRPr lang="en-US" dirty="0"/>
          </a:p>
        </p:txBody>
      </p:sp>
      <p:sp>
        <p:nvSpPr>
          <p:cNvPr id="6" name="Footer Placeholder 5"/>
          <p:cNvSpPr>
            <a:spLocks noGrp="1"/>
          </p:cNvSpPr>
          <p:nvPr>
            <p:ph type="ftr" sz="quarter" idx="11"/>
          </p:nvPr>
        </p:nvSpPr>
        <p:spPr/>
        <p:txBody>
          <a:bodyPr/>
          <a:lstStyle/>
          <a:p>
            <a:pPr>
              <a:defRPr/>
            </a:pPr>
            <a:r>
              <a:rPr lang="en-US" smtClean="0"/>
              <a:t>mjcronan@gmail.com</a:t>
            </a:r>
            <a:endParaRPr lang="en-US" dirty="0"/>
          </a:p>
        </p:txBody>
      </p:sp>
      <p:sp>
        <p:nvSpPr>
          <p:cNvPr id="7" name="Slide Number Placeholder 6"/>
          <p:cNvSpPr>
            <a:spLocks noGrp="1"/>
          </p:cNvSpPr>
          <p:nvPr>
            <p:ph type="sldNum" sz="quarter" idx="12"/>
          </p:nvPr>
        </p:nvSpPr>
        <p:spPr/>
        <p:txBody>
          <a:bodyPr/>
          <a:lstStyle/>
          <a:p>
            <a:pPr>
              <a:defRPr/>
            </a:pPr>
            <a:fld id="{0BA44B60-24E7-4672-9DDE-031186E788EF}"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BFAF9034-6C85-40E6-9C10-CB0ABA832CDA}"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r>
              <a:rPr lang="en-US" smtClean="0"/>
              <a:t>8/11/2016</a:t>
            </a:r>
            <a:endParaRPr lang="en-US" dirty="0"/>
          </a:p>
        </p:txBody>
      </p:sp>
      <p:sp>
        <p:nvSpPr>
          <p:cNvPr id="8" name="Footer Placeholder 7"/>
          <p:cNvSpPr>
            <a:spLocks noGrp="1"/>
          </p:cNvSpPr>
          <p:nvPr>
            <p:ph type="ftr" sz="quarter" idx="11"/>
          </p:nvPr>
        </p:nvSpPr>
        <p:spPr/>
        <p:txBody>
          <a:bodyPr/>
          <a:lstStyle/>
          <a:p>
            <a:pPr>
              <a:defRPr/>
            </a:pPr>
            <a:r>
              <a:rPr lang="en-US" smtClean="0"/>
              <a:t>mjcronan@gmail.com</a:t>
            </a:r>
            <a:endParaRPr lang="en-US" dirty="0"/>
          </a:p>
        </p:txBody>
      </p:sp>
      <p:sp>
        <p:nvSpPr>
          <p:cNvPr id="9" name="Slide Number Placeholder 8"/>
          <p:cNvSpPr>
            <a:spLocks noGrp="1"/>
          </p:cNvSpPr>
          <p:nvPr>
            <p:ph type="sldNum" sz="quarter" idx="12"/>
          </p:nvPr>
        </p:nvSpPr>
        <p:spPr/>
        <p:txBody>
          <a:bodyPr/>
          <a:lstStyle/>
          <a:p>
            <a:pPr>
              <a:defRPr/>
            </a:pPr>
            <a:fld id="{982ACEB0-778E-4D00-8CBA-A0E3F4B9AE6A}"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9B3E43C-5174-4456-AFDE-81B696B6E417}"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pPr>
              <a:defRPr/>
            </a:pPr>
            <a:r>
              <a:rPr lang="en-US" smtClean="0"/>
              <a:t>8/11/2016</a:t>
            </a:r>
            <a:endParaRPr lang="en-US" dirty="0"/>
          </a:p>
        </p:txBody>
      </p:sp>
      <p:sp>
        <p:nvSpPr>
          <p:cNvPr id="4" name="Footer Placeholder 3"/>
          <p:cNvSpPr>
            <a:spLocks noGrp="1"/>
          </p:cNvSpPr>
          <p:nvPr>
            <p:ph type="ftr" sz="quarter" idx="11"/>
          </p:nvPr>
        </p:nvSpPr>
        <p:spPr/>
        <p:txBody>
          <a:bodyPr/>
          <a:lstStyle/>
          <a:p>
            <a:pPr>
              <a:defRPr/>
            </a:pPr>
            <a:r>
              <a:rPr lang="en-US" smtClean="0"/>
              <a:t>mjcronan@gmail.com</a:t>
            </a:r>
            <a:endParaRPr lang="en-US" dirty="0"/>
          </a:p>
        </p:txBody>
      </p:sp>
      <p:sp>
        <p:nvSpPr>
          <p:cNvPr id="5" name="Slide Number Placeholder 4"/>
          <p:cNvSpPr>
            <a:spLocks noGrp="1"/>
          </p:cNvSpPr>
          <p:nvPr>
            <p:ph type="sldNum" sz="quarter" idx="12"/>
          </p:nvPr>
        </p:nvSpPr>
        <p:spPr/>
        <p:txBody>
          <a:bodyPr/>
          <a:lstStyle/>
          <a:p>
            <a:pPr>
              <a:defRPr/>
            </a:pPr>
            <a:fld id="{DE091886-51B1-4457-A4A1-C24D91FE32F1}" type="slidenum">
              <a:rPr lang="en-US" smtClean="0"/>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A112ACC5-CB20-40BF-B3D9-16AFEB4DB255}"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EDF19C20-0FDE-468C-871E-D77C9FDEF94A}" type="slidenum">
              <a:rPr lang="en-US" smtClean="0"/>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8/11/2016</a:t>
            </a:r>
            <a:endParaRPr lang="en-US" dirty="0"/>
          </a:p>
        </p:txBody>
      </p:sp>
      <p:sp>
        <p:nvSpPr>
          <p:cNvPr id="8" name="Footer Placeholder 7"/>
          <p:cNvSpPr>
            <a:spLocks noGrp="1"/>
          </p:cNvSpPr>
          <p:nvPr>
            <p:ph type="ftr" sz="quarter" idx="11"/>
          </p:nvPr>
        </p:nvSpPr>
        <p:spPr/>
        <p:txBody>
          <a:bodyPr/>
          <a:lstStyle/>
          <a:p>
            <a:r>
              <a:rPr lang="en-US" smtClean="0"/>
              <a:t>mjcronan@gmail.com</a:t>
            </a:r>
            <a:endParaRPr lang="en-US" dirty="0"/>
          </a:p>
        </p:txBody>
      </p:sp>
      <p:sp>
        <p:nvSpPr>
          <p:cNvPr id="9" name="Slide Number Placeholder 8"/>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8/11/2016</a:t>
            </a:r>
            <a:endParaRPr lang="en-US" dirty="0"/>
          </a:p>
        </p:txBody>
      </p:sp>
      <p:sp>
        <p:nvSpPr>
          <p:cNvPr id="4" name="Footer Placeholder 3"/>
          <p:cNvSpPr>
            <a:spLocks noGrp="1"/>
          </p:cNvSpPr>
          <p:nvPr>
            <p:ph type="ftr" sz="quarter" idx="11"/>
          </p:nvPr>
        </p:nvSpPr>
        <p:spPr/>
        <p:txBody>
          <a:bodyPr/>
          <a:lstStyle/>
          <a:p>
            <a:r>
              <a:rPr lang="en-US" smtClean="0"/>
              <a:t>mjcronan@gmail.com</a:t>
            </a:r>
            <a:endParaRPr lang="en-US" dirty="0"/>
          </a:p>
        </p:txBody>
      </p:sp>
      <p:sp>
        <p:nvSpPr>
          <p:cNvPr id="5" name="Slide Number Placeholder 4"/>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8/11/2016</a:t>
            </a:r>
            <a:endParaRPr lang="en-US" dirty="0"/>
          </a:p>
        </p:txBody>
      </p:sp>
      <p:sp>
        <p:nvSpPr>
          <p:cNvPr id="3" name="Footer Placeholder 2"/>
          <p:cNvSpPr>
            <a:spLocks noGrp="1"/>
          </p:cNvSpPr>
          <p:nvPr>
            <p:ph type="ftr" sz="quarter" idx="11"/>
          </p:nvPr>
        </p:nvSpPr>
        <p:spPr/>
        <p:txBody>
          <a:bodyPr/>
          <a:lstStyle/>
          <a:p>
            <a:r>
              <a:rPr lang="en-US" smtClean="0"/>
              <a:t>mjcronan@gmail.com</a:t>
            </a:r>
            <a:endParaRPr lang="en-US" dirty="0"/>
          </a:p>
        </p:txBody>
      </p:sp>
      <p:sp>
        <p:nvSpPr>
          <p:cNvPr id="4" name="Slide Number Placeholder 3"/>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8/11/2016</a:t>
            </a:r>
            <a:endParaRPr lang="en-US" dirty="0"/>
          </a:p>
        </p:txBody>
      </p:sp>
      <p:sp>
        <p:nvSpPr>
          <p:cNvPr id="6" name="Footer Placeholder 5"/>
          <p:cNvSpPr>
            <a:spLocks noGrp="1"/>
          </p:cNvSpPr>
          <p:nvPr>
            <p:ph type="ftr" sz="quarter" idx="11"/>
          </p:nvPr>
        </p:nvSpPr>
        <p:spPr/>
        <p:txBody>
          <a:bodyPr/>
          <a:lstStyle/>
          <a:p>
            <a:r>
              <a:rPr lang="en-US" smtClean="0"/>
              <a:t>mjcronan@gmail.com</a:t>
            </a:r>
            <a:endParaRPr lang="en-US" dirty="0"/>
          </a:p>
        </p:txBody>
      </p:sp>
      <p:sp>
        <p:nvSpPr>
          <p:cNvPr id="7" name="Slide Number Placeholder 6"/>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79A0E86B-5592-42DE-AC15-296AC7B6527C}"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8/11/2016</a:t>
            </a:r>
            <a:endParaRPr lang="en-US" dirty="0"/>
          </a:p>
        </p:txBody>
      </p:sp>
      <p:sp>
        <p:nvSpPr>
          <p:cNvPr id="5" name="Footer Placeholder 4"/>
          <p:cNvSpPr>
            <a:spLocks noGrp="1"/>
          </p:cNvSpPr>
          <p:nvPr>
            <p:ph type="ftr" sz="quarter" idx="11"/>
          </p:nvPr>
        </p:nvSpPr>
        <p:spPr/>
        <p:txBody>
          <a:bodyPr/>
          <a:lstStyle/>
          <a:p>
            <a:r>
              <a:rPr lang="en-US" smtClean="0"/>
              <a:t>mjcronan@gmail.com</a:t>
            </a:r>
            <a:endParaRPr lang="en-US" dirty="0"/>
          </a:p>
        </p:txBody>
      </p:sp>
      <p:sp>
        <p:nvSpPr>
          <p:cNvPr id="6" name="Slide Number Placeholder 5"/>
          <p:cNvSpPr>
            <a:spLocks noGrp="1"/>
          </p:cNvSpPr>
          <p:nvPr>
            <p:ph type="sldNum" sz="quarter" idx="12"/>
          </p:nvPr>
        </p:nvSpPr>
        <p:spPr/>
        <p:txBody>
          <a:bodyPr/>
          <a:lstStyle/>
          <a:p>
            <a:fld id="{0AA1A79F-5892-4354-8FE0-13065EC7548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10.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3.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4.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5.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6.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7.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25400" cap="sq" cmpd="sng" algn="ctr">
            <a:solidFill>
              <a:srgbClr val="5D8761"/>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7162800" y="6172200"/>
            <a:ext cx="1562100" cy="476250"/>
          </a:xfrm>
          <a:prstGeom prst="rect">
            <a:avLst/>
          </a:prstGeom>
        </p:spPr>
        <p:txBody>
          <a:bodyPr anchor="ctr" anchorCtr="0"/>
          <a:lstStyle>
            <a:lvl1pPr algn="r" eaLnBrk="1" latinLnBrk="0" hangingPunct="1">
              <a:defRPr kumimoji="0" sz="1200">
                <a:solidFill>
                  <a:srgbClr val="806F33"/>
                </a:solidFill>
                <a:latin typeface="Arial" pitchFamily="34" charset="0"/>
                <a:cs typeface="Arial" pitchFamily="34" charset="0"/>
              </a:defRPr>
            </a:lvl1pPr>
          </a:lstStyle>
          <a:p>
            <a:pPr>
              <a:defRPr/>
            </a:pPr>
            <a:r>
              <a:rPr lang="en-US" smtClean="0"/>
              <a:t>8/11/2016</a:t>
            </a:r>
            <a:endParaRPr lang="en-US" dirty="0"/>
          </a:p>
        </p:txBody>
      </p:sp>
      <p:sp>
        <p:nvSpPr>
          <p:cNvPr id="3" name="Footer Placeholder 2"/>
          <p:cNvSpPr>
            <a:spLocks noGrp="1"/>
          </p:cNvSpPr>
          <p:nvPr>
            <p:ph type="ftr" sz="quarter" idx="3"/>
          </p:nvPr>
        </p:nvSpPr>
        <p:spPr>
          <a:xfrm>
            <a:off x="1143000" y="6172200"/>
            <a:ext cx="5943600" cy="457200"/>
          </a:xfrm>
          <a:prstGeom prst="rect">
            <a:avLst/>
          </a:prstGeom>
        </p:spPr>
        <p:txBody>
          <a:bodyPr anchor="ctr" anchorCtr="0"/>
          <a:lstStyle>
            <a:lvl1pPr eaLnBrk="1" latinLnBrk="0" hangingPunct="1">
              <a:defRPr kumimoji="0" sz="1400" i="1">
                <a:solidFill>
                  <a:srgbClr val="806F33"/>
                </a:solidFill>
              </a:defRPr>
            </a:lvl1pPr>
          </a:lstStyle>
          <a:p>
            <a:pPr algn="ctr">
              <a:defRPr/>
            </a:pPr>
            <a:r>
              <a:rPr lang="en-US" smtClean="0"/>
              <a:t>mjcronan@gmail.com</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bg1"/>
          </a:solidFill>
        </p:spPr>
        <p:txBody>
          <a:bodyPr wrap="none" lIns="0" tIns="0" rIns="0" bIns="0" anchor="ctr" anchorCtr="1">
            <a:noAutofit/>
          </a:bodyPr>
          <a:lstStyle>
            <a:lvl1pPr algn="ctr" eaLnBrk="1" latinLnBrk="0" hangingPunct="1">
              <a:defRPr kumimoji="0" sz="1200">
                <a:solidFill>
                  <a:schemeClr val="tx1"/>
                </a:solidFill>
                <a:latin typeface="Arial" pitchFamily="34" charset="0"/>
                <a:ea typeface="+mj-ea"/>
                <a:cs typeface="Arial" pitchFamily="34" charset="0"/>
              </a:defRPr>
            </a:lvl1pPr>
          </a:lstStyle>
          <a:p>
            <a:pPr>
              <a:defRPr/>
            </a:pPr>
            <a:fld id="{74FFBA86-E81C-45D7-8EAA-A9F171C7467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784" r:id="rId2"/>
    <p:sldLayoutId id="2147483681" r:id="rId3"/>
    <p:sldLayoutId id="2147483783"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753" r:id="rId14"/>
  </p:sldLayoutIdLst>
  <p:hf hdr="0"/>
  <p:txStyles>
    <p:titleStyle>
      <a:lvl1pPr algn="ctr" rtl="0" eaLnBrk="1" latinLnBrk="0" hangingPunct="1">
        <a:spcBef>
          <a:spcPct val="0"/>
        </a:spcBef>
        <a:buNone/>
        <a:defRPr kumimoji="0" sz="4000" b="1" kern="1200">
          <a:solidFill>
            <a:srgbClr val="5D8761"/>
          </a:solidFill>
          <a:latin typeface="Arial" pitchFamily="34" charset="0"/>
          <a:ea typeface="+mj-ea"/>
          <a:cs typeface="Arial" pitchFamily="34" charset="0"/>
        </a:defRPr>
      </a:lvl1pPr>
    </p:titleStyle>
    <p:bodyStyle>
      <a:lvl1pPr marL="274320" indent="-274320" algn="l" rtl="0" eaLnBrk="1" latinLnBrk="0" hangingPunct="1">
        <a:spcBef>
          <a:spcPts val="580"/>
        </a:spcBef>
        <a:buClrTx/>
        <a:buSzPct val="85000"/>
        <a:buFont typeface="Arial" pitchFamily="34" charset="0"/>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Tx/>
        <a:buSzPct val="85000"/>
        <a:buFont typeface="Arial" pitchFamily="34" charset="0"/>
        <a:buChar char="•"/>
        <a:defRPr kumimoji="0" sz="2400" kern="1200">
          <a:solidFill>
            <a:schemeClr val="tx1"/>
          </a:solidFill>
          <a:latin typeface="Arial" pitchFamily="34" charset="0"/>
          <a:ea typeface="+mn-ea"/>
          <a:cs typeface="Arial" pitchFamily="34" charset="0"/>
        </a:defRPr>
      </a:lvl2pPr>
      <a:lvl3pPr marL="822960" indent="-228600" algn="l" rtl="0" eaLnBrk="1" latinLnBrk="0" hangingPunct="1">
        <a:spcBef>
          <a:spcPts val="370"/>
        </a:spcBef>
        <a:buClrTx/>
        <a:buSzPct val="85000"/>
        <a:buFont typeface="Arial" pitchFamily="34" charset="0"/>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370"/>
        </a:spcBef>
        <a:buClrTx/>
        <a:buSzPct val="80000"/>
        <a:buFont typeface="Arial" pitchFamily="34" charset="0"/>
        <a:buChar char="•"/>
        <a:defRPr kumimoji="0" sz="2000" kern="1200">
          <a:solidFill>
            <a:schemeClr val="tx1"/>
          </a:solidFill>
          <a:latin typeface="Arial" pitchFamily="34" charset="0"/>
          <a:ea typeface="+mn-ea"/>
          <a:cs typeface="Arial" pitchFamily="34" charset="0"/>
        </a:defRPr>
      </a:lvl4pPr>
      <a:lvl5pPr marL="1371600" indent="-228600" algn="l" rtl="0" eaLnBrk="1" latinLnBrk="0" hangingPunct="1">
        <a:spcBef>
          <a:spcPts val="370"/>
        </a:spcBef>
        <a:buClrTx/>
        <a:buFont typeface="Arial" pitchFamily="34" charset="0"/>
        <a:buChar char="•"/>
        <a:defRPr kumimoji="0" sz="20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25400" cap="sq" cmpd="sng" algn="ctr">
            <a:solidFill>
              <a:srgbClr val="5D8761"/>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7162800" y="6172200"/>
            <a:ext cx="1562100" cy="476250"/>
          </a:xfrm>
          <a:prstGeom prst="rect">
            <a:avLst/>
          </a:prstGeom>
        </p:spPr>
        <p:txBody>
          <a:bodyPr anchor="ctr" anchorCtr="0"/>
          <a:lstStyle>
            <a:lvl1pPr algn="r" eaLnBrk="1" latinLnBrk="0" hangingPunct="1">
              <a:defRPr kumimoji="0" sz="1200">
                <a:solidFill>
                  <a:srgbClr val="806F33"/>
                </a:solidFill>
                <a:latin typeface="Arial" pitchFamily="34" charset="0"/>
                <a:cs typeface="Arial" pitchFamily="34" charset="0"/>
              </a:defRPr>
            </a:lvl1pPr>
          </a:lstStyle>
          <a:p>
            <a:pPr>
              <a:defRPr/>
            </a:pPr>
            <a:r>
              <a:rPr lang="en-US" smtClean="0"/>
              <a:t>8/11/2016</a:t>
            </a:r>
            <a:endParaRPr lang="en-US" dirty="0"/>
          </a:p>
        </p:txBody>
      </p:sp>
      <p:sp>
        <p:nvSpPr>
          <p:cNvPr id="3" name="Footer Placeholder 2"/>
          <p:cNvSpPr>
            <a:spLocks noGrp="1"/>
          </p:cNvSpPr>
          <p:nvPr>
            <p:ph type="ftr" sz="quarter" idx="3"/>
          </p:nvPr>
        </p:nvSpPr>
        <p:spPr>
          <a:xfrm>
            <a:off x="1143000" y="6172200"/>
            <a:ext cx="5943600" cy="457200"/>
          </a:xfrm>
          <a:prstGeom prst="rect">
            <a:avLst/>
          </a:prstGeom>
        </p:spPr>
        <p:txBody>
          <a:bodyPr anchor="ctr" anchorCtr="0"/>
          <a:lstStyle>
            <a:lvl1pPr eaLnBrk="1" latinLnBrk="0" hangingPunct="1">
              <a:defRPr kumimoji="0" sz="1400" i="1">
                <a:solidFill>
                  <a:srgbClr val="806F33"/>
                </a:solidFill>
              </a:defRPr>
            </a:lvl1pPr>
          </a:lstStyle>
          <a:p>
            <a:pPr algn="ctr">
              <a:defRPr/>
            </a:pPr>
            <a:r>
              <a:rPr lang="en-US" smtClean="0"/>
              <a:t>mjcronan@gmail.com</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bg1"/>
          </a:solidFill>
        </p:spPr>
        <p:txBody>
          <a:bodyPr wrap="none" lIns="0" tIns="0" rIns="0" bIns="0" anchor="ctr" anchorCtr="1">
            <a:noAutofit/>
          </a:bodyPr>
          <a:lstStyle>
            <a:lvl1pPr algn="ctr" eaLnBrk="1" latinLnBrk="0" hangingPunct="1">
              <a:defRPr kumimoji="0" sz="1200">
                <a:solidFill>
                  <a:schemeClr val="tx1"/>
                </a:solidFill>
                <a:latin typeface="Arial" pitchFamily="34" charset="0"/>
                <a:ea typeface="+mj-ea"/>
                <a:cs typeface="Arial" pitchFamily="34" charset="0"/>
              </a:defRPr>
            </a:lvl1pPr>
          </a:lstStyle>
          <a:p>
            <a:pPr>
              <a:defRPr/>
            </a:pPr>
            <a:fld id="{74FFBA86-E81C-45D7-8EAA-A9F171C7467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hf hdr="0"/>
  <p:txStyles>
    <p:titleStyle>
      <a:lvl1pPr algn="ctr" rtl="0" eaLnBrk="1" latinLnBrk="0" hangingPunct="1">
        <a:spcBef>
          <a:spcPct val="0"/>
        </a:spcBef>
        <a:buNone/>
        <a:defRPr kumimoji="0" sz="4000" b="1" kern="1200">
          <a:solidFill>
            <a:srgbClr val="5D8761"/>
          </a:solidFill>
          <a:latin typeface="Arial" pitchFamily="34" charset="0"/>
          <a:ea typeface="+mj-ea"/>
          <a:cs typeface="Arial" pitchFamily="34" charset="0"/>
        </a:defRPr>
      </a:lvl1pPr>
    </p:titleStyle>
    <p:bodyStyle>
      <a:lvl1pPr marL="274320" indent="-274320" algn="l" rtl="0" eaLnBrk="1" latinLnBrk="0" hangingPunct="1">
        <a:spcBef>
          <a:spcPts val="580"/>
        </a:spcBef>
        <a:buClrTx/>
        <a:buSzPct val="85000"/>
        <a:buFont typeface="Arial" pitchFamily="34" charset="0"/>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Tx/>
        <a:buSzPct val="85000"/>
        <a:buFont typeface="Arial" pitchFamily="34" charset="0"/>
        <a:buChar char="•"/>
        <a:defRPr kumimoji="0" sz="2400" kern="1200">
          <a:solidFill>
            <a:schemeClr val="tx1"/>
          </a:solidFill>
          <a:latin typeface="Arial" pitchFamily="34" charset="0"/>
          <a:ea typeface="+mn-ea"/>
          <a:cs typeface="Arial" pitchFamily="34" charset="0"/>
        </a:defRPr>
      </a:lvl2pPr>
      <a:lvl3pPr marL="822960" indent="-228600" algn="l" rtl="0" eaLnBrk="1" latinLnBrk="0" hangingPunct="1">
        <a:spcBef>
          <a:spcPts val="370"/>
        </a:spcBef>
        <a:buClrTx/>
        <a:buSzPct val="85000"/>
        <a:buFont typeface="Arial" pitchFamily="34" charset="0"/>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370"/>
        </a:spcBef>
        <a:buClrTx/>
        <a:buSzPct val="80000"/>
        <a:buFont typeface="Arial" pitchFamily="34" charset="0"/>
        <a:buChar char="•"/>
        <a:defRPr kumimoji="0" sz="2000" kern="1200">
          <a:solidFill>
            <a:schemeClr val="tx1"/>
          </a:solidFill>
          <a:latin typeface="Arial" pitchFamily="34" charset="0"/>
          <a:ea typeface="+mn-ea"/>
          <a:cs typeface="Arial" pitchFamily="34" charset="0"/>
        </a:defRPr>
      </a:lvl4pPr>
      <a:lvl5pPr marL="1371600" indent="-228600" algn="l" rtl="0" eaLnBrk="1" latinLnBrk="0" hangingPunct="1">
        <a:spcBef>
          <a:spcPts val="370"/>
        </a:spcBef>
        <a:buClrTx/>
        <a:buFont typeface="Arial" pitchFamily="34" charset="0"/>
        <a:buChar char="•"/>
        <a:defRPr kumimoji="0" sz="20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25400" cap="sq" cmpd="sng" algn="ctr">
            <a:solidFill>
              <a:srgbClr val="5D8761"/>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7086600" y="6191250"/>
            <a:ext cx="1562100" cy="476250"/>
          </a:xfrm>
          <a:prstGeom prst="rect">
            <a:avLst/>
          </a:prstGeom>
        </p:spPr>
        <p:txBody>
          <a:bodyPr anchor="ctr" anchorCtr="0"/>
          <a:lstStyle>
            <a:lvl1pPr algn="r" eaLnBrk="1" latinLnBrk="0" hangingPunct="1">
              <a:defRPr kumimoji="0" sz="1200">
                <a:solidFill>
                  <a:srgbClr val="806F33"/>
                </a:solidFill>
                <a:latin typeface="Arial" pitchFamily="34" charset="0"/>
                <a:cs typeface="Arial" pitchFamily="34" charset="0"/>
              </a:defRPr>
            </a:lvl1pPr>
          </a:lstStyle>
          <a:p>
            <a:pPr>
              <a:defRPr/>
            </a:pPr>
            <a:r>
              <a:rPr lang="en-US" smtClean="0"/>
              <a:t>8/11/2016</a:t>
            </a:r>
            <a:endParaRPr lang="en-US" dirty="0"/>
          </a:p>
        </p:txBody>
      </p:sp>
      <p:sp>
        <p:nvSpPr>
          <p:cNvPr id="3" name="Footer Placeholder 2"/>
          <p:cNvSpPr>
            <a:spLocks noGrp="1"/>
          </p:cNvSpPr>
          <p:nvPr>
            <p:ph type="ftr" sz="quarter" idx="3"/>
          </p:nvPr>
        </p:nvSpPr>
        <p:spPr>
          <a:xfrm>
            <a:off x="914400" y="6172200"/>
            <a:ext cx="5943600" cy="457200"/>
          </a:xfrm>
          <a:prstGeom prst="rect">
            <a:avLst/>
          </a:prstGeom>
        </p:spPr>
        <p:txBody>
          <a:bodyPr anchor="ctr" anchorCtr="0"/>
          <a:lstStyle>
            <a:lvl1pPr eaLnBrk="1" latinLnBrk="0" hangingPunct="1">
              <a:defRPr kumimoji="0" sz="1400" i="1">
                <a:solidFill>
                  <a:srgbClr val="806F33"/>
                </a:solidFill>
              </a:defRPr>
            </a:lvl1pPr>
          </a:lstStyle>
          <a:p>
            <a:pPr algn="ctr">
              <a:defRPr/>
            </a:pPr>
            <a:r>
              <a:rPr lang="en-US" smtClean="0"/>
              <a:t>mjcronan@gmail.com</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bg1"/>
          </a:solidFill>
        </p:spPr>
        <p:txBody>
          <a:bodyPr wrap="none" lIns="0" tIns="0" rIns="0" bIns="0" anchor="ctr" anchorCtr="1">
            <a:noAutofit/>
          </a:bodyPr>
          <a:lstStyle>
            <a:lvl1pPr algn="ctr" eaLnBrk="1" latinLnBrk="0" hangingPunct="1">
              <a:defRPr kumimoji="0" sz="1200">
                <a:solidFill>
                  <a:schemeClr val="tx1"/>
                </a:solidFill>
                <a:latin typeface="Arial" pitchFamily="34" charset="0"/>
                <a:ea typeface="+mj-ea"/>
                <a:cs typeface="Arial" pitchFamily="34" charset="0"/>
              </a:defRPr>
            </a:lvl1pPr>
          </a:lstStyle>
          <a:p>
            <a:pPr>
              <a:defRPr/>
            </a:pPr>
            <a:fld id="{74FFBA86-E81C-45D7-8EAA-A9F171C7467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hf hdr="0"/>
  <p:txStyles>
    <p:titleStyle>
      <a:lvl1pPr algn="ctr" rtl="0" eaLnBrk="1" latinLnBrk="0" hangingPunct="1">
        <a:spcBef>
          <a:spcPct val="0"/>
        </a:spcBef>
        <a:buNone/>
        <a:defRPr kumimoji="0" sz="4000" b="1" kern="1200">
          <a:solidFill>
            <a:srgbClr val="5D8761"/>
          </a:solidFill>
          <a:latin typeface="Arial" pitchFamily="34" charset="0"/>
          <a:ea typeface="+mj-ea"/>
          <a:cs typeface="Arial" pitchFamily="34" charset="0"/>
        </a:defRPr>
      </a:lvl1pPr>
    </p:titleStyle>
    <p:bodyStyle>
      <a:lvl1pPr marL="274320" indent="-274320" algn="l" rtl="0" eaLnBrk="1" latinLnBrk="0" hangingPunct="1">
        <a:spcBef>
          <a:spcPts val="580"/>
        </a:spcBef>
        <a:buClrTx/>
        <a:buSzPct val="85000"/>
        <a:buFont typeface="Arial" pitchFamily="34" charset="0"/>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Tx/>
        <a:buSzPct val="85000"/>
        <a:buFont typeface="Arial" pitchFamily="34" charset="0"/>
        <a:buChar char="•"/>
        <a:defRPr kumimoji="0" sz="2400" kern="1200">
          <a:solidFill>
            <a:schemeClr val="tx1"/>
          </a:solidFill>
          <a:latin typeface="Arial" pitchFamily="34" charset="0"/>
          <a:ea typeface="+mn-ea"/>
          <a:cs typeface="Arial" pitchFamily="34" charset="0"/>
        </a:defRPr>
      </a:lvl2pPr>
      <a:lvl3pPr marL="822960" indent="-228600" algn="l" rtl="0" eaLnBrk="1" latinLnBrk="0" hangingPunct="1">
        <a:spcBef>
          <a:spcPts val="370"/>
        </a:spcBef>
        <a:buClrTx/>
        <a:buSzPct val="85000"/>
        <a:buFont typeface="Arial" pitchFamily="34" charset="0"/>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370"/>
        </a:spcBef>
        <a:buClrTx/>
        <a:buSzPct val="80000"/>
        <a:buFont typeface="Arial" pitchFamily="34" charset="0"/>
        <a:buChar char="•"/>
        <a:defRPr kumimoji="0" sz="2000" kern="1200">
          <a:solidFill>
            <a:schemeClr val="tx1"/>
          </a:solidFill>
          <a:latin typeface="Arial" pitchFamily="34" charset="0"/>
          <a:ea typeface="+mn-ea"/>
          <a:cs typeface="Arial" pitchFamily="34" charset="0"/>
        </a:defRPr>
      </a:lvl4pPr>
      <a:lvl5pPr marL="1371600" indent="-228600" algn="l" rtl="0" eaLnBrk="1" latinLnBrk="0" hangingPunct="1">
        <a:spcBef>
          <a:spcPts val="370"/>
        </a:spcBef>
        <a:buClrTx/>
        <a:buFont typeface="Arial" pitchFamily="34" charset="0"/>
        <a:buChar char="•"/>
        <a:defRPr kumimoji="0" sz="20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7086600" y="6191250"/>
            <a:ext cx="1562100" cy="476250"/>
          </a:xfrm>
          <a:prstGeom prst="rect">
            <a:avLst/>
          </a:prstGeom>
        </p:spPr>
        <p:txBody>
          <a:bodyPr anchor="ctr" anchorCtr="0"/>
          <a:lstStyle>
            <a:lvl1pPr algn="r" eaLnBrk="1" latinLnBrk="0" hangingPunct="1">
              <a:defRPr kumimoji="0" sz="1200">
                <a:solidFill>
                  <a:srgbClr val="806F33"/>
                </a:solidFill>
                <a:latin typeface="Arial" pitchFamily="34" charset="0"/>
                <a:cs typeface="Arial" pitchFamily="34" charset="0"/>
              </a:defRPr>
            </a:lvl1pPr>
          </a:lstStyle>
          <a:p>
            <a:pPr>
              <a:defRPr/>
            </a:pPr>
            <a:r>
              <a:rPr lang="en-US" smtClean="0"/>
              <a:t>8/11/2016</a:t>
            </a:r>
            <a:endParaRPr lang="en-US" dirty="0"/>
          </a:p>
        </p:txBody>
      </p:sp>
      <p:sp>
        <p:nvSpPr>
          <p:cNvPr id="3" name="Footer Placeholder 2"/>
          <p:cNvSpPr>
            <a:spLocks noGrp="1"/>
          </p:cNvSpPr>
          <p:nvPr>
            <p:ph type="ftr" sz="quarter" idx="3"/>
          </p:nvPr>
        </p:nvSpPr>
        <p:spPr>
          <a:xfrm>
            <a:off x="914400" y="6172200"/>
            <a:ext cx="5943600" cy="457200"/>
          </a:xfrm>
          <a:prstGeom prst="rect">
            <a:avLst/>
          </a:prstGeom>
        </p:spPr>
        <p:txBody>
          <a:bodyPr anchor="ctr" anchorCtr="0"/>
          <a:lstStyle>
            <a:lvl1pPr eaLnBrk="1" latinLnBrk="0" hangingPunct="1">
              <a:defRPr kumimoji="0" sz="1400" i="1">
                <a:solidFill>
                  <a:srgbClr val="806F33"/>
                </a:solidFill>
              </a:defRPr>
            </a:lvl1pPr>
          </a:lstStyle>
          <a:p>
            <a:pPr algn="ctr">
              <a:defRPr/>
            </a:pPr>
            <a:r>
              <a:rPr lang="en-US" smtClean="0"/>
              <a:t>mjcronan@gmail.com</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bg1"/>
          </a:solidFill>
        </p:spPr>
        <p:txBody>
          <a:bodyPr wrap="none" lIns="0" tIns="0" rIns="0" bIns="0" anchor="ctr" anchorCtr="1">
            <a:noAutofit/>
          </a:bodyPr>
          <a:lstStyle>
            <a:lvl1pPr algn="ctr" eaLnBrk="1" latinLnBrk="0" hangingPunct="1">
              <a:defRPr kumimoji="0" sz="1400">
                <a:solidFill>
                  <a:schemeClr val="tx1"/>
                </a:solidFill>
                <a:latin typeface="+mj-lt"/>
                <a:ea typeface="+mj-ea"/>
                <a:cs typeface="+mj-cs"/>
              </a:defRPr>
            </a:lvl1pPr>
          </a:lstStyle>
          <a:p>
            <a:pPr>
              <a:defRPr/>
            </a:pPr>
            <a:fld id="{74FFBA86-E81C-45D7-8EAA-A9F171C7467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hdr="0"/>
  <p:txStyles>
    <p:titleStyle>
      <a:lvl1pPr algn="l" rtl="0" eaLnBrk="1" latinLnBrk="0" hangingPunct="1">
        <a:spcBef>
          <a:spcPct val="0"/>
        </a:spcBef>
        <a:buNone/>
        <a:defRPr kumimoji="0" sz="4000" b="1" kern="1200">
          <a:solidFill>
            <a:srgbClr val="5D8761"/>
          </a:solidFill>
          <a:latin typeface="Arial" pitchFamily="34" charset="0"/>
          <a:ea typeface="+mj-ea"/>
          <a:cs typeface="Arial" pitchFamily="34" charset="0"/>
        </a:defRPr>
      </a:lvl1pPr>
    </p:titleStyle>
    <p:bodyStyle>
      <a:lvl1pPr marL="274320" indent="-274320" algn="l" rtl="0" eaLnBrk="1" latinLnBrk="0" hangingPunct="1">
        <a:spcBef>
          <a:spcPts val="580"/>
        </a:spcBef>
        <a:buClrTx/>
        <a:buSzPct val="85000"/>
        <a:buFont typeface="Arial" pitchFamily="34" charset="0"/>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Tx/>
        <a:buSzPct val="85000"/>
        <a:buFont typeface="Arial" pitchFamily="34" charset="0"/>
        <a:buChar char="•"/>
        <a:defRPr kumimoji="0" sz="2400" kern="1200">
          <a:solidFill>
            <a:schemeClr val="tx1"/>
          </a:solidFill>
          <a:latin typeface="Arial" pitchFamily="34" charset="0"/>
          <a:ea typeface="+mn-ea"/>
          <a:cs typeface="Arial" pitchFamily="34" charset="0"/>
        </a:defRPr>
      </a:lvl2pPr>
      <a:lvl3pPr marL="822960" indent="-228600" algn="l" rtl="0" eaLnBrk="1" latinLnBrk="0" hangingPunct="1">
        <a:spcBef>
          <a:spcPts val="370"/>
        </a:spcBef>
        <a:buClrTx/>
        <a:buSzPct val="85000"/>
        <a:buFont typeface="Arial" pitchFamily="34" charset="0"/>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370"/>
        </a:spcBef>
        <a:buClrTx/>
        <a:buSzPct val="80000"/>
        <a:buFont typeface="Arial" pitchFamily="34" charset="0"/>
        <a:buChar char="•"/>
        <a:defRPr kumimoji="0" sz="2000" kern="1200">
          <a:solidFill>
            <a:schemeClr val="tx1"/>
          </a:solidFill>
          <a:latin typeface="Arial" pitchFamily="34" charset="0"/>
          <a:ea typeface="+mn-ea"/>
          <a:cs typeface="Arial" pitchFamily="34" charset="0"/>
        </a:defRPr>
      </a:lvl4pPr>
      <a:lvl5pPr marL="1371600" indent="-228600" algn="l" rtl="0" eaLnBrk="1" latinLnBrk="0" hangingPunct="1">
        <a:spcBef>
          <a:spcPts val="370"/>
        </a:spcBef>
        <a:buClrTx/>
        <a:buFont typeface="Arial" pitchFamily="34" charset="0"/>
        <a:buChar char="•"/>
        <a:defRPr kumimoji="0" sz="20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F9034-6C85-40E6-9C10-CB0ABA832C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3E43C-5174-4456-AFDE-81B696B6E4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2ACC5-CB20-40BF-B3D9-16AFEB4DB2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0E86B-5592-42DE-AC15-296AC7B652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1A79F-5892-4354-8FE0-13065EC754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6" cstate="print">
            <a:duotone>
              <a:prstClr val="black"/>
              <a:srgbClr val="5D8761">
                <a:tint val="45000"/>
                <a:satMod val="400000"/>
              </a:srgbClr>
            </a:duotone>
          </a:blip>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4572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5" descr="7-00029_BAK_v03TOP"/>
          <p:cNvPicPr>
            <a:picLocks noChangeAspect="1" noChangeArrowheads="1"/>
          </p:cNvPicPr>
          <p:nvPr userDrawn="1"/>
        </p:nvPicPr>
        <p:blipFill>
          <a:blip r:embed="rId16" cstate="print">
            <a:duotone>
              <a:prstClr val="black"/>
              <a:srgbClr val="D9A800">
                <a:tint val="45000"/>
                <a:satMod val="400000"/>
              </a:srgbClr>
            </a:duotone>
          </a:blip>
          <a:srcRect t="73271"/>
          <a:stretch>
            <a:fillRect/>
          </a:stretch>
        </p:blipFill>
        <p:spPr bwMode="auto">
          <a:xfrm>
            <a:off x="-15875" y="6019800"/>
            <a:ext cx="9159875" cy="227013"/>
          </a:xfrm>
          <a:prstGeom prst="rect">
            <a:avLst/>
          </a:prstGeom>
          <a:noFill/>
          <a:ln>
            <a:noFill/>
          </a:ln>
        </p:spPr>
      </p:pic>
      <p:pic>
        <p:nvPicPr>
          <p:cNvPr id="6" name="Picture 25" descr="7-00029_BAK_v03TOP"/>
          <p:cNvPicPr>
            <a:picLocks noChangeAspect="1" noChangeArrowheads="1"/>
          </p:cNvPicPr>
          <p:nvPr userDrawn="1"/>
        </p:nvPicPr>
        <p:blipFill>
          <a:blip r:embed="rId16" cstate="print">
            <a:duotone>
              <a:prstClr val="black"/>
              <a:srgbClr val="E36C0A">
                <a:tint val="45000"/>
                <a:satMod val="400000"/>
              </a:srgbClr>
            </a:duotone>
          </a:blip>
          <a:srcRect t="73271"/>
          <a:stretch>
            <a:fillRect/>
          </a:stretch>
        </p:blipFill>
        <p:spPr bwMode="auto">
          <a:xfrm>
            <a:off x="-14289" y="6248400"/>
            <a:ext cx="9158289" cy="228600"/>
          </a:xfrm>
          <a:prstGeom prst="rect">
            <a:avLst/>
          </a:prstGeom>
          <a:noFill/>
        </p:spPr>
      </p:pic>
      <p:sp>
        <p:nvSpPr>
          <p:cNvPr id="8" name="Slide Number Placeholder 7"/>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327C3218-3244-46CD-9848-04BF8C9A08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903" r:id="rId3"/>
    <p:sldLayoutId id="2147483904"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Lst>
  <p:transition>
    <p:fade/>
  </p:transition>
  <p:hf hdr="0"/>
  <p:txStyles>
    <p:titleStyle>
      <a:lvl1pPr algn="l" defTabSz="914363" rtl="0" eaLnBrk="1" latinLnBrk="0" hangingPunct="1">
        <a:lnSpc>
          <a:spcPct val="90000"/>
        </a:lnSpc>
        <a:spcBef>
          <a:spcPct val="0"/>
        </a:spcBef>
        <a:buNone/>
        <a:defRPr lang="en-US" sz="4800" b="0" kern="1200" cap="none" spc="-150" dirty="0" smtClean="0">
          <a:ln w="3175">
            <a:noFill/>
          </a:ln>
          <a:solidFill>
            <a:srgbClr val="5D8761"/>
          </a:soli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25400" cap="sq" cmpd="sng" algn="ctr">
            <a:solidFill>
              <a:srgbClr val="5D8761"/>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7086600" y="6191250"/>
            <a:ext cx="1562100" cy="476250"/>
          </a:xfrm>
          <a:prstGeom prst="rect">
            <a:avLst/>
          </a:prstGeom>
        </p:spPr>
        <p:txBody>
          <a:bodyPr anchor="ctr" anchorCtr="0"/>
          <a:lstStyle>
            <a:lvl1pPr algn="r" eaLnBrk="1" latinLnBrk="0" hangingPunct="1">
              <a:defRPr kumimoji="0" sz="1200">
                <a:solidFill>
                  <a:srgbClr val="806F33"/>
                </a:solidFill>
                <a:latin typeface="Arial" pitchFamily="34" charset="0"/>
                <a:cs typeface="Arial" pitchFamily="34" charset="0"/>
              </a:defRPr>
            </a:lvl1pPr>
          </a:lstStyle>
          <a:p>
            <a:pPr>
              <a:defRPr/>
            </a:pPr>
            <a:r>
              <a:rPr lang="en-US" smtClean="0"/>
              <a:t>8/11/2016</a:t>
            </a:r>
            <a:endParaRPr lang="en-US" dirty="0"/>
          </a:p>
        </p:txBody>
      </p:sp>
      <p:sp>
        <p:nvSpPr>
          <p:cNvPr id="3" name="Footer Placeholder 2"/>
          <p:cNvSpPr>
            <a:spLocks noGrp="1"/>
          </p:cNvSpPr>
          <p:nvPr>
            <p:ph type="ftr" sz="quarter" idx="3"/>
          </p:nvPr>
        </p:nvSpPr>
        <p:spPr>
          <a:xfrm>
            <a:off x="914400" y="6172200"/>
            <a:ext cx="5943600" cy="457200"/>
          </a:xfrm>
          <a:prstGeom prst="rect">
            <a:avLst/>
          </a:prstGeom>
        </p:spPr>
        <p:txBody>
          <a:bodyPr anchor="ctr" anchorCtr="0"/>
          <a:lstStyle>
            <a:lvl1pPr eaLnBrk="1" latinLnBrk="0" hangingPunct="1">
              <a:defRPr kumimoji="0" sz="1400" i="1">
                <a:solidFill>
                  <a:srgbClr val="806F33"/>
                </a:solidFill>
              </a:defRPr>
            </a:lvl1pPr>
          </a:lstStyle>
          <a:p>
            <a:pPr algn="ctr">
              <a:defRPr/>
            </a:pPr>
            <a:r>
              <a:rPr lang="en-US" smtClean="0"/>
              <a:t>mjcronan@gmail.com</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bg1"/>
          </a:solidFill>
        </p:spPr>
        <p:txBody>
          <a:bodyPr wrap="none" lIns="0" tIns="0" rIns="0" bIns="0" anchor="ctr" anchorCtr="1">
            <a:noAutofit/>
          </a:bodyPr>
          <a:lstStyle>
            <a:lvl1pPr algn="ctr" eaLnBrk="1" latinLnBrk="0" hangingPunct="1">
              <a:defRPr kumimoji="0" sz="1200">
                <a:solidFill>
                  <a:schemeClr val="tx1"/>
                </a:solidFill>
                <a:latin typeface="Arial" pitchFamily="34" charset="0"/>
                <a:ea typeface="+mj-ea"/>
                <a:cs typeface="Arial" pitchFamily="34" charset="0"/>
              </a:defRPr>
            </a:lvl1pPr>
          </a:lstStyle>
          <a:p>
            <a:pPr>
              <a:defRPr/>
            </a:pPr>
            <a:fld id="{74FFBA86-E81C-45D7-8EAA-A9F171C7467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p:txStyles>
    <p:titleStyle>
      <a:lvl1pPr algn="ctr" rtl="0" eaLnBrk="1" latinLnBrk="0" hangingPunct="1">
        <a:spcBef>
          <a:spcPct val="0"/>
        </a:spcBef>
        <a:buNone/>
        <a:defRPr kumimoji="0" sz="4000" b="1" kern="1200">
          <a:solidFill>
            <a:srgbClr val="5D8761"/>
          </a:solidFill>
          <a:latin typeface="Arial" pitchFamily="34" charset="0"/>
          <a:ea typeface="+mj-ea"/>
          <a:cs typeface="Arial" pitchFamily="34" charset="0"/>
        </a:defRPr>
      </a:lvl1pPr>
    </p:titleStyle>
    <p:bodyStyle>
      <a:lvl1pPr marL="274320" indent="-274320" algn="l" rtl="0" eaLnBrk="1" latinLnBrk="0" hangingPunct="1">
        <a:spcBef>
          <a:spcPts val="580"/>
        </a:spcBef>
        <a:buClrTx/>
        <a:buSzPct val="85000"/>
        <a:buFont typeface="Arial" pitchFamily="34" charset="0"/>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Tx/>
        <a:buSzPct val="85000"/>
        <a:buFont typeface="Arial" pitchFamily="34" charset="0"/>
        <a:buChar char="•"/>
        <a:defRPr kumimoji="0" sz="2400" kern="1200">
          <a:solidFill>
            <a:schemeClr val="tx1"/>
          </a:solidFill>
          <a:latin typeface="Arial" pitchFamily="34" charset="0"/>
          <a:ea typeface="+mn-ea"/>
          <a:cs typeface="Arial" pitchFamily="34" charset="0"/>
        </a:defRPr>
      </a:lvl2pPr>
      <a:lvl3pPr marL="822960" indent="-228600" algn="l" rtl="0" eaLnBrk="1" latinLnBrk="0" hangingPunct="1">
        <a:spcBef>
          <a:spcPts val="370"/>
        </a:spcBef>
        <a:buClrTx/>
        <a:buSzPct val="85000"/>
        <a:buFont typeface="Arial" pitchFamily="34" charset="0"/>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370"/>
        </a:spcBef>
        <a:buClrTx/>
        <a:buSzPct val="80000"/>
        <a:buFont typeface="Arial" pitchFamily="34" charset="0"/>
        <a:buChar char="•"/>
        <a:defRPr kumimoji="0" sz="2000" kern="1200">
          <a:solidFill>
            <a:schemeClr val="tx1"/>
          </a:solidFill>
          <a:latin typeface="Arial" pitchFamily="34" charset="0"/>
          <a:ea typeface="+mn-ea"/>
          <a:cs typeface="Arial" pitchFamily="34" charset="0"/>
        </a:defRPr>
      </a:lvl4pPr>
      <a:lvl5pPr marL="1371600" indent="-228600" algn="l" rtl="0" eaLnBrk="1" latinLnBrk="0" hangingPunct="1">
        <a:spcBef>
          <a:spcPts val="370"/>
        </a:spcBef>
        <a:buClrTx/>
        <a:buFont typeface="Arial" pitchFamily="34" charset="0"/>
        <a:buChar char="•"/>
        <a:defRPr kumimoji="0" sz="20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7086600" y="6191250"/>
            <a:ext cx="1562100" cy="476250"/>
          </a:xfrm>
          <a:prstGeom prst="rect">
            <a:avLst/>
          </a:prstGeom>
        </p:spPr>
        <p:txBody>
          <a:bodyPr anchor="ctr" anchorCtr="0"/>
          <a:lstStyle>
            <a:lvl1pPr algn="r" eaLnBrk="1" latinLnBrk="0" hangingPunct="1">
              <a:defRPr kumimoji="0" sz="1200">
                <a:solidFill>
                  <a:srgbClr val="806F33"/>
                </a:solidFill>
                <a:latin typeface="Arial" pitchFamily="34" charset="0"/>
                <a:cs typeface="Arial" pitchFamily="34" charset="0"/>
              </a:defRPr>
            </a:lvl1pPr>
          </a:lstStyle>
          <a:p>
            <a:pPr>
              <a:defRPr/>
            </a:pPr>
            <a:r>
              <a:rPr lang="en-US" smtClean="0"/>
              <a:t>8/11/2016</a:t>
            </a:r>
            <a:endParaRPr lang="en-US" dirty="0"/>
          </a:p>
        </p:txBody>
      </p:sp>
      <p:sp>
        <p:nvSpPr>
          <p:cNvPr id="3" name="Footer Placeholder 2"/>
          <p:cNvSpPr>
            <a:spLocks noGrp="1"/>
          </p:cNvSpPr>
          <p:nvPr>
            <p:ph type="ftr" sz="quarter" idx="3"/>
          </p:nvPr>
        </p:nvSpPr>
        <p:spPr>
          <a:xfrm>
            <a:off x="914400" y="6172200"/>
            <a:ext cx="5943600" cy="457200"/>
          </a:xfrm>
          <a:prstGeom prst="rect">
            <a:avLst/>
          </a:prstGeom>
        </p:spPr>
        <p:txBody>
          <a:bodyPr anchor="ctr" anchorCtr="0"/>
          <a:lstStyle>
            <a:lvl1pPr eaLnBrk="1" latinLnBrk="0" hangingPunct="1">
              <a:defRPr kumimoji="0" sz="1400" i="1">
                <a:solidFill>
                  <a:srgbClr val="806F33"/>
                </a:solidFill>
              </a:defRPr>
            </a:lvl1pPr>
          </a:lstStyle>
          <a:p>
            <a:pPr algn="ctr">
              <a:defRPr/>
            </a:pPr>
            <a:r>
              <a:rPr lang="en-US" smtClean="0"/>
              <a:t>mjcronan@gmail.com</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bg1"/>
          </a:solidFill>
        </p:spPr>
        <p:txBody>
          <a:bodyPr wrap="none" lIns="0" tIns="0" rIns="0" bIns="0" anchor="ctr" anchorCtr="1">
            <a:noAutofit/>
          </a:bodyPr>
          <a:lstStyle>
            <a:lvl1pPr algn="ctr" eaLnBrk="1" latinLnBrk="0" hangingPunct="1">
              <a:defRPr kumimoji="0" sz="1400">
                <a:solidFill>
                  <a:schemeClr val="tx1"/>
                </a:solidFill>
                <a:latin typeface="+mj-lt"/>
                <a:ea typeface="+mj-ea"/>
                <a:cs typeface="+mj-cs"/>
              </a:defRPr>
            </a:lvl1pPr>
          </a:lstStyle>
          <a:p>
            <a:pPr>
              <a:defRPr/>
            </a:pPr>
            <a:fld id="{74FFBA86-E81C-45D7-8EAA-A9F171C7467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p:txStyles>
    <p:titleStyle>
      <a:lvl1pPr algn="l" rtl="0" eaLnBrk="1" latinLnBrk="0" hangingPunct="1">
        <a:spcBef>
          <a:spcPct val="0"/>
        </a:spcBef>
        <a:buNone/>
        <a:defRPr kumimoji="0" sz="4000" b="1" kern="1200">
          <a:solidFill>
            <a:srgbClr val="5D8761"/>
          </a:solidFill>
          <a:latin typeface="Arial" pitchFamily="34" charset="0"/>
          <a:ea typeface="+mj-ea"/>
          <a:cs typeface="Arial" pitchFamily="34" charset="0"/>
        </a:defRPr>
      </a:lvl1pPr>
    </p:titleStyle>
    <p:bodyStyle>
      <a:lvl1pPr marL="274320" indent="-274320" algn="l" rtl="0" eaLnBrk="1" latinLnBrk="0" hangingPunct="1">
        <a:spcBef>
          <a:spcPts val="580"/>
        </a:spcBef>
        <a:buClrTx/>
        <a:buSzPct val="85000"/>
        <a:buFont typeface="Arial" pitchFamily="34" charset="0"/>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Tx/>
        <a:buSzPct val="85000"/>
        <a:buFont typeface="Arial" pitchFamily="34" charset="0"/>
        <a:buChar char="•"/>
        <a:defRPr kumimoji="0" sz="2400" kern="1200">
          <a:solidFill>
            <a:schemeClr val="tx1"/>
          </a:solidFill>
          <a:latin typeface="Arial" pitchFamily="34" charset="0"/>
          <a:ea typeface="+mn-ea"/>
          <a:cs typeface="Arial" pitchFamily="34" charset="0"/>
        </a:defRPr>
      </a:lvl2pPr>
      <a:lvl3pPr marL="822960" indent="-228600" algn="l" rtl="0" eaLnBrk="1" latinLnBrk="0" hangingPunct="1">
        <a:spcBef>
          <a:spcPts val="370"/>
        </a:spcBef>
        <a:buClrTx/>
        <a:buSzPct val="85000"/>
        <a:buFont typeface="Arial" pitchFamily="34" charset="0"/>
        <a:buChar char="•"/>
        <a:defRPr kumimoji="0" sz="2000" kern="1200">
          <a:solidFill>
            <a:schemeClr val="tx1"/>
          </a:solidFill>
          <a:latin typeface="Arial" pitchFamily="34" charset="0"/>
          <a:ea typeface="+mn-ea"/>
          <a:cs typeface="Arial" pitchFamily="34" charset="0"/>
        </a:defRPr>
      </a:lvl3pPr>
      <a:lvl4pPr marL="1097280" indent="-228600" algn="l" rtl="0" eaLnBrk="1" latinLnBrk="0" hangingPunct="1">
        <a:spcBef>
          <a:spcPts val="370"/>
        </a:spcBef>
        <a:buClrTx/>
        <a:buSzPct val="80000"/>
        <a:buFont typeface="Arial" pitchFamily="34" charset="0"/>
        <a:buChar char="•"/>
        <a:defRPr kumimoji="0" sz="2000" kern="1200">
          <a:solidFill>
            <a:schemeClr val="tx1"/>
          </a:solidFill>
          <a:latin typeface="Arial" pitchFamily="34" charset="0"/>
          <a:ea typeface="+mn-ea"/>
          <a:cs typeface="Arial" pitchFamily="34" charset="0"/>
        </a:defRPr>
      </a:lvl4pPr>
      <a:lvl5pPr marL="1371600" indent="-228600" algn="l" rtl="0" eaLnBrk="1" latinLnBrk="0" hangingPunct="1">
        <a:spcBef>
          <a:spcPts val="370"/>
        </a:spcBef>
        <a:buClrTx/>
        <a:buFont typeface="Arial" pitchFamily="34" charset="0"/>
        <a:buChar char="•"/>
        <a:defRPr kumimoji="0" sz="20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F9034-6C85-40E6-9C10-CB0ABA832C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3E43C-5174-4456-AFDE-81B696B6E4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2ACC5-CB20-40BF-B3D9-16AFEB4DB2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0E86B-5592-42DE-AC15-296AC7B652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8/11/2016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mjcronan@gmail.com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1A79F-5892-4354-8FE0-13065EC754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source=images&amp;cd=&amp;cad=rja&amp;uact=8&amp;docid=s4K2rAdEvQe-bM&amp;tbnid=NHr8cvVeFXUpIM:&amp;ved=0CAUQjRw&amp;url=http://www.clker.com/clipart-ask-questions-interstate-sign.html&amp;ei=U8kcU-zOBajS2AWdsoCgCQ&amp;bvm=bv.62578216,d.aWM&amp;psig=AFQjCNEnJLQxcljAzRAP80tyPAk23FeOYQ&amp;ust=1394481410878563"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fedconnect.net/FedConnect/PublicPages/PublicSearch/Public_Opportunities.aspx" TargetMode="External"/><Relationship Id="rId2" Type="http://schemas.openxmlformats.org/officeDocument/2006/relationships/hyperlink" Target="http://www.grants.gov/" TargetMode="External"/><Relationship Id="rId1" Type="http://schemas.openxmlformats.org/officeDocument/2006/relationships/slideLayout" Target="../slideLayouts/slideLayout3.xml"/><Relationship Id="rId5" Type="http://schemas.openxmlformats.org/officeDocument/2006/relationships/hyperlink" Target="https://www.federalregister.gov/" TargetMode="External"/><Relationship Id="rId4" Type="http://schemas.openxmlformats.org/officeDocument/2006/relationships/hyperlink" Target="https://www.fbo.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152400"/>
            <a:ext cx="8763000" cy="1066800"/>
          </a:xfrm>
        </p:spPr>
        <p:txBody>
          <a:bodyPr>
            <a:noAutofit/>
          </a:bodyPr>
          <a:lstStyle/>
          <a:p>
            <a:r>
              <a:rPr lang="en-US" sz="4400" dirty="0" smtClean="0">
                <a:solidFill>
                  <a:srgbClr val="0000FF"/>
                </a:solidFill>
              </a:rPr>
              <a:t>How to Write Funded Grants</a:t>
            </a:r>
          </a:p>
        </p:txBody>
      </p:sp>
      <p:sp>
        <p:nvSpPr>
          <p:cNvPr id="8195" name="Rectangle 3"/>
          <p:cNvSpPr>
            <a:spLocks noGrp="1" noChangeArrowheads="1"/>
          </p:cNvSpPr>
          <p:nvPr>
            <p:ph sz="quarter" idx="4294967295"/>
          </p:nvPr>
        </p:nvSpPr>
        <p:spPr>
          <a:xfrm>
            <a:off x="838200" y="1447800"/>
            <a:ext cx="7620000" cy="4648200"/>
          </a:xfrm>
        </p:spPr>
        <p:txBody>
          <a:bodyPr>
            <a:normAutofit fontScale="25000" lnSpcReduction="20000"/>
          </a:bodyPr>
          <a:lstStyle/>
          <a:p>
            <a:pPr lvl="1" algn="ctr">
              <a:lnSpc>
                <a:spcPct val="90000"/>
              </a:lnSpc>
              <a:buFontTx/>
              <a:buNone/>
            </a:pPr>
            <a:endParaRPr lang="en-US" sz="2000" b="1" dirty="0" smtClean="0">
              <a:ea typeface="ＭＳ Ｐゴシック" charset="-128"/>
            </a:endParaRPr>
          </a:p>
          <a:p>
            <a:pPr lvl="1" algn="ctr">
              <a:lnSpc>
                <a:spcPct val="90000"/>
              </a:lnSpc>
              <a:buFontTx/>
              <a:buNone/>
            </a:pPr>
            <a:endParaRPr lang="en-US" sz="1600" b="1" i="1" dirty="0" smtClean="0">
              <a:solidFill>
                <a:srgbClr val="5D8761"/>
              </a:solidFill>
              <a:ea typeface="ＭＳ Ｐゴシック" charset="-128"/>
            </a:endParaRPr>
          </a:p>
          <a:p>
            <a:pPr lvl="1" algn="ctr">
              <a:lnSpc>
                <a:spcPct val="90000"/>
              </a:lnSpc>
              <a:buFontTx/>
              <a:buNone/>
            </a:pPr>
            <a:endParaRPr lang="en-US" sz="1800" b="1" dirty="0" smtClean="0">
              <a:solidFill>
                <a:srgbClr val="5D8761"/>
              </a:solidFill>
              <a:ea typeface="ＭＳ Ｐゴシック" charset="-128"/>
            </a:endParaRPr>
          </a:p>
          <a:p>
            <a:pPr marL="342900" lvl="0" indent="-342900" algn="ctr" fontAlgn="base">
              <a:spcBef>
                <a:spcPct val="20000"/>
              </a:spcBef>
              <a:spcAft>
                <a:spcPct val="0"/>
              </a:spcAft>
              <a:buSzTx/>
              <a:buNone/>
            </a:pPr>
            <a:r>
              <a:rPr lang="en-US" sz="17600" b="1" dirty="0" smtClean="0">
                <a:solidFill>
                  <a:srgbClr val="660033"/>
                </a:solidFill>
                <a:latin typeface="Calibri"/>
                <a:cs typeface="+mn-cs"/>
              </a:rPr>
              <a:t>Research Development and Grant Writing News</a:t>
            </a:r>
          </a:p>
          <a:p>
            <a:pPr marL="342900" lvl="0" indent="-342900" algn="ctr" fontAlgn="base">
              <a:spcBef>
                <a:spcPct val="20000"/>
              </a:spcBef>
              <a:spcAft>
                <a:spcPct val="0"/>
              </a:spcAft>
              <a:buSzTx/>
              <a:buNone/>
            </a:pPr>
            <a:r>
              <a:rPr lang="en-US" sz="11200" b="1" dirty="0" smtClean="0">
                <a:solidFill>
                  <a:srgbClr val="660033"/>
                </a:solidFill>
                <a:latin typeface="Calibri"/>
                <a:cs typeface="+mn-cs"/>
              </a:rPr>
              <a:t>Grant Workshop Presentation Slides</a:t>
            </a:r>
          </a:p>
          <a:p>
            <a:pPr marL="342900" lvl="0" indent="-342900" algn="ctr" fontAlgn="base">
              <a:spcBef>
                <a:spcPct val="20000"/>
              </a:spcBef>
              <a:spcAft>
                <a:spcPct val="0"/>
              </a:spcAft>
              <a:buSzTx/>
              <a:buNone/>
            </a:pPr>
            <a:r>
              <a:rPr lang="en-US" sz="7200" b="1" dirty="0" smtClean="0">
                <a:solidFill>
                  <a:srgbClr val="660033"/>
                </a:solidFill>
                <a:latin typeface="Calibri"/>
                <a:cs typeface="+mn-cs"/>
              </a:rPr>
              <a:t>August 15, 2016</a:t>
            </a:r>
            <a:endParaRPr lang="en-US" sz="5000" b="1" dirty="0" smtClean="0">
              <a:solidFill>
                <a:srgbClr val="0000FF"/>
              </a:solidFill>
              <a:latin typeface="Calibri"/>
              <a:cs typeface="+mn-cs"/>
            </a:endParaRPr>
          </a:p>
          <a:p>
            <a:pPr marL="342900" lvl="0" indent="-342900" algn="ctr" fontAlgn="base">
              <a:spcBef>
                <a:spcPct val="20000"/>
              </a:spcBef>
              <a:spcAft>
                <a:spcPct val="0"/>
              </a:spcAft>
              <a:buSzTx/>
              <a:buNone/>
            </a:pPr>
            <a:endParaRPr lang="en-US" sz="5000" b="1" dirty="0" smtClean="0">
              <a:solidFill>
                <a:srgbClr val="0000FF"/>
              </a:solidFill>
              <a:latin typeface="Calibri"/>
              <a:cs typeface="+mn-cs"/>
            </a:endParaRPr>
          </a:p>
          <a:p>
            <a:pPr marL="342900" lvl="0" indent="-342900" algn="ctr" fontAlgn="base">
              <a:spcBef>
                <a:spcPct val="20000"/>
              </a:spcBef>
              <a:spcAft>
                <a:spcPct val="0"/>
              </a:spcAft>
              <a:buSzTx/>
              <a:buNone/>
            </a:pPr>
            <a:endParaRPr lang="en-US" sz="2000" dirty="0" smtClean="0">
              <a:solidFill>
                <a:prstClr val="black"/>
              </a:solidFill>
              <a:latin typeface="Calibri"/>
              <a:cs typeface="+mn-cs"/>
            </a:endParaRPr>
          </a:p>
          <a:p>
            <a:pPr marL="342900" lvl="0" indent="-342900" algn="ctr" fontAlgn="base">
              <a:spcBef>
                <a:spcPct val="20000"/>
              </a:spcBef>
              <a:spcAft>
                <a:spcPct val="0"/>
              </a:spcAft>
              <a:buSzTx/>
              <a:buNone/>
            </a:pPr>
            <a:r>
              <a:rPr lang="en-US" sz="9600" b="1" dirty="0" smtClean="0">
                <a:solidFill>
                  <a:srgbClr val="0000FF"/>
                </a:solidFill>
                <a:latin typeface="Calibri"/>
                <a:cs typeface="+mn-cs"/>
              </a:rPr>
              <a:t>Academic Research Funding Strategies, LLC</a:t>
            </a:r>
          </a:p>
          <a:p>
            <a:pPr marL="342900" lvl="0" indent="-342900" algn="ctr" fontAlgn="base">
              <a:spcBef>
                <a:spcPct val="20000"/>
              </a:spcBef>
              <a:spcAft>
                <a:spcPct val="0"/>
              </a:spcAft>
              <a:buSzTx/>
              <a:buNone/>
            </a:pPr>
            <a:r>
              <a:rPr lang="en-US" sz="7200" b="1" dirty="0" smtClean="0">
                <a:solidFill>
                  <a:srgbClr val="0000FF"/>
                </a:solidFill>
                <a:latin typeface="Calibri"/>
                <a:cs typeface="+mn-cs"/>
              </a:rPr>
              <a:t>http://academicresearchgrants.com/ </a:t>
            </a:r>
          </a:p>
          <a:p>
            <a:pPr lvl="1" algn="ctr">
              <a:lnSpc>
                <a:spcPct val="90000"/>
              </a:lnSpc>
              <a:buNone/>
            </a:pPr>
            <a:r>
              <a:rPr lang="en-US" sz="7200" b="1" dirty="0" smtClean="0">
                <a:solidFill>
                  <a:srgbClr val="0000FF"/>
                </a:solidFill>
                <a:latin typeface="Calibri"/>
              </a:rPr>
              <a:t>mjcronan@gmail.com</a:t>
            </a:r>
          </a:p>
          <a:p>
            <a:pPr lvl="1" algn="ctr">
              <a:lnSpc>
                <a:spcPct val="90000"/>
              </a:lnSpc>
              <a:buFontTx/>
              <a:buNone/>
            </a:pPr>
            <a:endParaRPr lang="en-US" sz="3400" b="1" dirty="0" smtClean="0">
              <a:solidFill>
                <a:srgbClr val="0000FF"/>
              </a:solidFill>
              <a:ea typeface="ＭＳ Ｐゴシック" charset="-128"/>
            </a:endParaRPr>
          </a:p>
          <a:p>
            <a:pPr lvl="1" algn="ctr">
              <a:lnSpc>
                <a:spcPct val="90000"/>
              </a:lnSpc>
              <a:buFontTx/>
              <a:buNone/>
            </a:pPr>
            <a:endParaRPr lang="en-US" sz="1400" b="1" dirty="0" smtClean="0">
              <a:solidFill>
                <a:srgbClr val="806F33"/>
              </a:solidFill>
              <a:ea typeface="ＭＳ Ｐゴシック" charset="-128"/>
            </a:endParaRPr>
          </a:p>
          <a:p>
            <a:pPr lvl="1" algn="ctr">
              <a:lnSpc>
                <a:spcPct val="90000"/>
              </a:lnSpc>
              <a:buFontTx/>
              <a:buNone/>
            </a:pPr>
            <a:endParaRPr lang="en-US" sz="1400" b="1" dirty="0" smtClean="0">
              <a:solidFill>
                <a:srgbClr val="806F33"/>
              </a:solidFill>
              <a:ea typeface="ＭＳ Ｐゴシック" charset="-128"/>
            </a:endParaRPr>
          </a:p>
          <a:p>
            <a:pPr lvl="1" algn="ctr">
              <a:lnSpc>
                <a:spcPct val="90000"/>
              </a:lnSpc>
              <a:buFontTx/>
              <a:buNone/>
            </a:pPr>
            <a:endParaRPr lang="en-US" sz="1400" b="1" dirty="0" smtClean="0">
              <a:solidFill>
                <a:srgbClr val="806F33"/>
              </a:solidFill>
              <a:ea typeface="ＭＳ Ｐゴシック" charset="-128"/>
            </a:endParaRPr>
          </a:p>
          <a:p>
            <a:pPr lvl="1" algn="ctr">
              <a:lnSpc>
                <a:spcPct val="90000"/>
              </a:lnSpc>
              <a:buFontTx/>
              <a:buNone/>
            </a:pPr>
            <a:endParaRPr lang="en-US" sz="1400" b="1" dirty="0" smtClean="0">
              <a:solidFill>
                <a:srgbClr val="806F33"/>
              </a:solidFill>
              <a:ea typeface="ＭＳ Ｐゴシック" charset="-128"/>
            </a:endParaRPr>
          </a:p>
          <a:p>
            <a:pPr lvl="1" algn="ctr">
              <a:lnSpc>
                <a:spcPct val="90000"/>
              </a:lnSpc>
              <a:buFontTx/>
              <a:buNone/>
            </a:pPr>
            <a:r>
              <a:rPr lang="en-US" sz="4800" b="1" dirty="0" smtClean="0">
                <a:ea typeface="ＭＳ Ｐゴシック" charset="-128"/>
              </a:rPr>
              <a:t>Copyright  2016 Academic Research Funding Strategies.  All rights reserved.</a:t>
            </a:r>
          </a:p>
          <a:p>
            <a:pPr lvl="1" algn="ctr">
              <a:lnSpc>
                <a:spcPct val="90000"/>
              </a:lnSpc>
              <a:buFontTx/>
              <a:buNone/>
            </a:pPr>
            <a:endParaRPr lang="en-US" sz="1800" b="1" dirty="0" smtClean="0">
              <a:solidFill>
                <a:srgbClr val="0000FF"/>
              </a:solidFill>
              <a:ea typeface="ＭＳ Ｐゴシック" charset="-128"/>
            </a:endParaRPr>
          </a:p>
          <a:p>
            <a:pPr lvl="1" algn="ctr">
              <a:lnSpc>
                <a:spcPct val="90000"/>
              </a:lnSpc>
              <a:buFontTx/>
              <a:buNone/>
            </a:pPr>
            <a:endParaRPr lang="en-US" sz="1800" b="1" dirty="0" smtClean="0">
              <a:solidFill>
                <a:srgbClr val="0000FF"/>
              </a:solidFill>
              <a:ea typeface="ＭＳ Ｐゴシック" charset="-128"/>
            </a:endParaRPr>
          </a:p>
          <a:p>
            <a:pPr lvl="1" algn="ctr">
              <a:lnSpc>
                <a:spcPct val="90000"/>
              </a:lnSpc>
              <a:buFontTx/>
              <a:buNone/>
            </a:pPr>
            <a:endParaRPr lang="en-US" sz="1800" b="1" dirty="0" smtClean="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10</a:t>
            </a:fld>
            <a:endParaRPr lang="en-US" dirty="0"/>
          </a:p>
        </p:txBody>
      </p:sp>
      <p:sp>
        <p:nvSpPr>
          <p:cNvPr id="5" name="Content Placeholder 4"/>
          <p:cNvSpPr>
            <a:spLocks noGrp="1"/>
          </p:cNvSpPr>
          <p:nvPr>
            <p:ph sz="quarter" idx="1"/>
          </p:nvPr>
        </p:nvSpPr>
        <p:spPr>
          <a:xfrm>
            <a:off x="228600" y="1219200"/>
            <a:ext cx="8686800" cy="5029200"/>
          </a:xfrm>
        </p:spPr>
        <p:txBody>
          <a:bodyPr>
            <a:normAutofit fontScale="92500"/>
          </a:bodyPr>
          <a:lstStyle/>
          <a:p>
            <a:pPr lvl="0"/>
            <a:r>
              <a:rPr lang="en-US" dirty="0" smtClean="0"/>
              <a:t>It is a </a:t>
            </a:r>
            <a:r>
              <a:rPr lang="en-US" b="1" i="1" dirty="0" smtClean="0"/>
              <a:t>non-negotiable</a:t>
            </a:r>
            <a:r>
              <a:rPr lang="en-US" dirty="0" smtClean="0"/>
              <a:t> listing of performance expectations reflecting the mission, goals, and research objectives of the funding agency.</a:t>
            </a:r>
          </a:p>
          <a:p>
            <a:pPr lvl="0"/>
            <a:r>
              <a:rPr lang="en-US" dirty="0" smtClean="0"/>
              <a:t>It is </a:t>
            </a:r>
            <a:r>
              <a:rPr lang="en-US" u="sng" dirty="0" smtClean="0">
                <a:solidFill>
                  <a:srgbClr val="660033"/>
                </a:solidFill>
              </a:rPr>
              <a:t>not</a:t>
            </a:r>
            <a:r>
              <a:rPr lang="en-US" dirty="0" smtClean="0"/>
              <a:t> a research smorgasbord offering you a choice of addressing some topics but not others, depending on your interest, or addressing some review criteria but not others.  </a:t>
            </a:r>
          </a:p>
          <a:p>
            <a:pPr lvl="0"/>
            <a:r>
              <a:rPr lang="en-US" dirty="0" smtClean="0"/>
              <a:t>It is </a:t>
            </a:r>
            <a:r>
              <a:rPr lang="en-US" u="sng" dirty="0" smtClean="0">
                <a:solidFill>
                  <a:srgbClr val="660033"/>
                </a:solidFill>
              </a:rPr>
              <a:t>not</a:t>
            </a:r>
            <a:r>
              <a:rPr lang="en-US" dirty="0" smtClean="0">
                <a:solidFill>
                  <a:srgbClr val="660033"/>
                </a:solidFill>
              </a:rPr>
              <a:t> about what you want</a:t>
            </a:r>
            <a:r>
              <a:rPr lang="en-US" dirty="0" smtClean="0"/>
              <a:t>--it is all about </a:t>
            </a:r>
            <a:r>
              <a:rPr lang="en-US" dirty="0" smtClean="0">
                <a:solidFill>
                  <a:srgbClr val="660033"/>
                </a:solidFill>
              </a:rPr>
              <a:t>what the agency wants</a:t>
            </a:r>
            <a:r>
              <a:rPr lang="en-US" dirty="0" smtClean="0"/>
              <a:t>.</a:t>
            </a:r>
          </a:p>
          <a:p>
            <a:pPr lvl="0"/>
            <a:r>
              <a:rPr lang="en-US" dirty="0" smtClean="0"/>
              <a:t>Agencies do not fund good ideas.  </a:t>
            </a:r>
          </a:p>
          <a:p>
            <a:pPr lvl="0"/>
            <a:r>
              <a:rPr lang="en-US" dirty="0" smtClean="0"/>
              <a:t>Agencies fund good ideas that advance </a:t>
            </a:r>
            <a:r>
              <a:rPr lang="en-US" u="sng" dirty="0" smtClean="0">
                <a:solidFill>
                  <a:srgbClr val="660033"/>
                </a:solidFill>
              </a:rPr>
              <a:t>their</a:t>
            </a:r>
            <a:r>
              <a:rPr lang="en-US" dirty="0" smtClean="0"/>
              <a:t> mission objectives and </a:t>
            </a:r>
            <a:r>
              <a:rPr lang="en-US" u="sng" dirty="0" smtClean="0">
                <a:solidFill>
                  <a:srgbClr val="660033"/>
                </a:solidFill>
              </a:rPr>
              <a:t>their</a:t>
            </a:r>
            <a:r>
              <a:rPr lang="en-US" dirty="0" smtClean="0"/>
              <a:t> investment priorities.</a:t>
            </a:r>
          </a:p>
          <a:p>
            <a:endParaRPr lang="en-US" dirty="0"/>
          </a:p>
        </p:txBody>
      </p:sp>
      <p:sp>
        <p:nvSpPr>
          <p:cNvPr id="6" name="Title 5"/>
          <p:cNvSpPr>
            <a:spLocks noGrp="1"/>
          </p:cNvSpPr>
          <p:nvPr>
            <p:ph type="title"/>
          </p:nvPr>
        </p:nvSpPr>
        <p:spPr>
          <a:xfrm>
            <a:off x="304800" y="152400"/>
            <a:ext cx="8686800" cy="1066800"/>
          </a:xfrm>
        </p:spPr>
        <p:txBody>
          <a:bodyPr>
            <a:normAutofit fontScale="90000"/>
          </a:bodyPr>
          <a:lstStyle/>
          <a:p>
            <a:r>
              <a:rPr lang="en-US" dirty="0" smtClean="0">
                <a:solidFill>
                  <a:srgbClr val="0000FF"/>
                </a:solidFill>
              </a:rPr>
              <a:t>The RFP </a:t>
            </a:r>
            <a:br>
              <a:rPr lang="en-US" dirty="0" smtClean="0">
                <a:solidFill>
                  <a:srgbClr val="0000FF"/>
                </a:solidFill>
              </a:rPr>
            </a:br>
            <a:r>
              <a:rPr lang="en-US" dirty="0" smtClean="0">
                <a:solidFill>
                  <a:srgbClr val="660033"/>
                </a:solidFill>
              </a:rPr>
              <a:t>What it is and what it is not</a:t>
            </a:r>
            <a:endParaRPr lang="en-US" dirty="0">
              <a:solidFill>
                <a:srgbClr val="66003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11</a:t>
            </a:fld>
            <a:endParaRPr lang="en-US" dirty="0"/>
          </a:p>
        </p:txBody>
      </p:sp>
      <p:sp>
        <p:nvSpPr>
          <p:cNvPr id="5" name="Content Placeholder 4"/>
          <p:cNvSpPr>
            <a:spLocks noGrp="1"/>
          </p:cNvSpPr>
          <p:nvPr>
            <p:ph sz="quarter" idx="1"/>
          </p:nvPr>
        </p:nvSpPr>
        <p:spPr>
          <a:xfrm>
            <a:off x="152400" y="990600"/>
            <a:ext cx="8839200" cy="5257800"/>
          </a:xfrm>
        </p:spPr>
        <p:txBody>
          <a:bodyPr>
            <a:normAutofit/>
          </a:bodyPr>
          <a:lstStyle/>
          <a:p>
            <a:r>
              <a:rPr lang="en-US" dirty="0" smtClean="0"/>
              <a:t>All funding agencies have a mission </a:t>
            </a:r>
            <a:r>
              <a:rPr lang="en-US" u="sng" dirty="0" smtClean="0">
                <a:solidFill>
                  <a:srgbClr val="660033"/>
                </a:solidFill>
              </a:rPr>
              <a:t>and</a:t>
            </a:r>
            <a:r>
              <a:rPr lang="en-US" dirty="0" smtClean="0"/>
              <a:t> culture.  </a:t>
            </a:r>
          </a:p>
          <a:p>
            <a:r>
              <a:rPr lang="en-US" dirty="0" smtClean="0"/>
              <a:t>Understanding the mission and culture of the funding agency is key to success.</a:t>
            </a:r>
          </a:p>
          <a:p>
            <a:r>
              <a:rPr lang="en-US" dirty="0" smtClean="0"/>
              <a:t>All funded proposals have one common characteristic:  </a:t>
            </a:r>
            <a:r>
              <a:rPr lang="en-US" b="1" i="1" dirty="0" smtClean="0"/>
              <a:t>the proposal makes a strong and compelling case that the proposed activities will </a:t>
            </a:r>
            <a:r>
              <a:rPr lang="en-US" b="1" i="1" dirty="0" smtClean="0">
                <a:solidFill>
                  <a:srgbClr val="660033"/>
                </a:solidFill>
              </a:rPr>
              <a:t>being value added benefits to the agency’s mission priorities</a:t>
            </a:r>
            <a:r>
              <a:rPr lang="en-US" i="1" dirty="0" smtClean="0">
                <a:solidFill>
                  <a:srgbClr val="0000FF"/>
                </a:solidFill>
              </a:rPr>
              <a:t>.  </a:t>
            </a:r>
          </a:p>
          <a:p>
            <a:r>
              <a:rPr lang="en-US" dirty="0" smtClean="0"/>
              <a:t>A “</a:t>
            </a:r>
            <a:r>
              <a:rPr lang="en-US" dirty="0" smtClean="0">
                <a:solidFill>
                  <a:srgbClr val="660033"/>
                </a:solidFill>
              </a:rPr>
              <a:t>value added</a:t>
            </a:r>
            <a:r>
              <a:rPr lang="en-US" dirty="0" smtClean="0"/>
              <a:t>” case cannot be made convincingly unless the person(s) writing the proposal understands the agency’s mission, culture, and investment priorities. </a:t>
            </a:r>
          </a:p>
          <a:p>
            <a:endParaRPr lang="en-US" dirty="0"/>
          </a:p>
        </p:txBody>
      </p:sp>
      <p:sp>
        <p:nvSpPr>
          <p:cNvPr id="6" name="Title 5"/>
          <p:cNvSpPr>
            <a:spLocks noGrp="1"/>
          </p:cNvSpPr>
          <p:nvPr>
            <p:ph type="title"/>
          </p:nvPr>
        </p:nvSpPr>
        <p:spPr>
          <a:xfrm>
            <a:off x="228600" y="152400"/>
            <a:ext cx="8763000" cy="838200"/>
          </a:xfrm>
        </p:spPr>
        <p:txBody>
          <a:bodyPr>
            <a:normAutofit fontScale="90000"/>
          </a:bodyPr>
          <a:lstStyle/>
          <a:p>
            <a:pPr lvl="0"/>
            <a:r>
              <a:rPr lang="en-US" dirty="0" smtClean="0">
                <a:solidFill>
                  <a:srgbClr val="0000FF"/>
                </a:solidFill>
              </a:rPr>
              <a:t/>
            </a:r>
            <a:br>
              <a:rPr lang="en-US" dirty="0" smtClean="0">
                <a:solidFill>
                  <a:srgbClr val="0000FF"/>
                </a:solidFill>
              </a:rPr>
            </a:br>
            <a:r>
              <a:rPr lang="en-US" dirty="0" smtClean="0">
                <a:solidFill>
                  <a:srgbClr val="0000FF"/>
                </a:solidFill>
              </a:rPr>
              <a:t>Funding agency mission and culture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12</a:t>
            </a:fld>
            <a:endParaRPr lang="en-US" dirty="0"/>
          </a:p>
        </p:txBody>
      </p:sp>
      <p:sp>
        <p:nvSpPr>
          <p:cNvPr id="5" name="Content Placeholder 4"/>
          <p:cNvSpPr>
            <a:spLocks noGrp="1"/>
          </p:cNvSpPr>
          <p:nvPr>
            <p:ph sz="quarter" idx="1"/>
          </p:nvPr>
        </p:nvSpPr>
        <p:spPr>
          <a:xfrm>
            <a:off x="228600" y="914400"/>
            <a:ext cx="8763000" cy="5257800"/>
          </a:xfrm>
        </p:spPr>
        <p:txBody>
          <a:bodyPr>
            <a:normAutofit/>
          </a:bodyPr>
          <a:lstStyle/>
          <a:p>
            <a:r>
              <a:rPr lang="en-US" sz="3600" dirty="0" smtClean="0"/>
              <a:t>Reviewers often comment on how poorly a proposal is written, either directly or indirectly, with such comments as--</a:t>
            </a:r>
          </a:p>
          <a:p>
            <a:r>
              <a:rPr lang="en-US" sz="3600" b="1" dirty="0" smtClean="0">
                <a:solidFill>
                  <a:srgbClr val="660033"/>
                </a:solidFill>
              </a:rPr>
              <a:t>“</a:t>
            </a:r>
            <a:r>
              <a:rPr lang="en-US" sz="3600" b="1" i="1" dirty="0" smtClean="0">
                <a:solidFill>
                  <a:srgbClr val="660033"/>
                </a:solidFill>
              </a:rPr>
              <a:t>it is not clear what the proposer actually intends to do</a:t>
            </a:r>
            <a:r>
              <a:rPr lang="en-US" sz="3600" b="1" dirty="0" smtClean="0">
                <a:solidFill>
                  <a:srgbClr val="660033"/>
                </a:solidFill>
              </a:rPr>
              <a:t>,” or </a:t>
            </a:r>
          </a:p>
          <a:p>
            <a:r>
              <a:rPr lang="en-US" sz="3600" b="1" dirty="0" smtClean="0">
                <a:solidFill>
                  <a:srgbClr val="660033"/>
                </a:solidFill>
              </a:rPr>
              <a:t>“</a:t>
            </a:r>
            <a:r>
              <a:rPr lang="en-US" sz="3600" b="1" i="1" dirty="0" smtClean="0">
                <a:solidFill>
                  <a:srgbClr val="660033"/>
                </a:solidFill>
              </a:rPr>
              <a:t>the goals and objectives are vague and general and lack specifics</a:t>
            </a:r>
            <a:r>
              <a:rPr lang="en-US" sz="3600" b="1" dirty="0" smtClean="0">
                <a:solidFill>
                  <a:srgbClr val="660033"/>
                </a:solidFill>
              </a:rPr>
              <a:t>,” or </a:t>
            </a:r>
          </a:p>
          <a:p>
            <a:r>
              <a:rPr lang="en-US" sz="3600" b="1" dirty="0" smtClean="0">
                <a:solidFill>
                  <a:srgbClr val="660033"/>
                </a:solidFill>
              </a:rPr>
              <a:t>“</a:t>
            </a:r>
            <a:r>
              <a:rPr lang="en-US" sz="3600" b="1" i="1" dirty="0" smtClean="0">
                <a:solidFill>
                  <a:srgbClr val="660033"/>
                </a:solidFill>
              </a:rPr>
              <a:t>this proposal is confusing</a:t>
            </a:r>
            <a:r>
              <a:rPr lang="en-US" sz="3600" b="1" dirty="0" smtClean="0">
                <a:solidFill>
                  <a:srgbClr val="660033"/>
                </a:solidFill>
              </a:rPr>
              <a:t>,” etc.</a:t>
            </a:r>
          </a:p>
        </p:txBody>
      </p:sp>
      <p:sp>
        <p:nvSpPr>
          <p:cNvPr id="6" name="Title 5"/>
          <p:cNvSpPr>
            <a:spLocks noGrp="1"/>
          </p:cNvSpPr>
          <p:nvPr>
            <p:ph type="title"/>
          </p:nvPr>
        </p:nvSpPr>
        <p:spPr/>
        <p:txBody>
          <a:bodyPr>
            <a:normAutofit fontScale="90000"/>
          </a:bodyPr>
          <a:lstStyle/>
          <a:p>
            <a:r>
              <a:rPr lang="en-US" dirty="0" smtClean="0">
                <a:solidFill>
                  <a:srgbClr val="0000FF"/>
                </a:solidFill>
              </a:rPr>
              <a:t>The well written narrative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13</a:t>
            </a:fld>
            <a:endParaRPr lang="en-US" dirty="0"/>
          </a:p>
        </p:txBody>
      </p:sp>
      <p:sp>
        <p:nvSpPr>
          <p:cNvPr id="5" name="Content Placeholder 4"/>
          <p:cNvSpPr>
            <a:spLocks noGrp="1"/>
          </p:cNvSpPr>
          <p:nvPr>
            <p:ph sz="quarter" idx="1"/>
          </p:nvPr>
        </p:nvSpPr>
        <p:spPr>
          <a:xfrm>
            <a:off x="228600" y="838200"/>
            <a:ext cx="8686800" cy="5410200"/>
          </a:xfrm>
        </p:spPr>
        <p:txBody>
          <a:bodyPr>
            <a:normAutofit lnSpcReduction="10000"/>
          </a:bodyPr>
          <a:lstStyle/>
          <a:p>
            <a:r>
              <a:rPr lang="en-US" sz="3600" dirty="0" smtClean="0"/>
              <a:t>What are you going to do?</a:t>
            </a:r>
          </a:p>
          <a:p>
            <a:r>
              <a:rPr lang="en-US" sz="3600" dirty="0" smtClean="0"/>
              <a:t>Why are you going to do it?</a:t>
            </a:r>
          </a:p>
          <a:p>
            <a:r>
              <a:rPr lang="en-US" sz="3600" dirty="0" smtClean="0"/>
              <a:t>How are you going to do it?</a:t>
            </a:r>
          </a:p>
          <a:p>
            <a:r>
              <a:rPr lang="en-US" sz="3600" dirty="0" smtClean="0"/>
              <a:t>Why is it significant (to agency, field)?</a:t>
            </a:r>
          </a:p>
          <a:p>
            <a:r>
              <a:rPr lang="en-US" sz="3600" dirty="0" smtClean="0"/>
              <a:t>Why are you able to do it (expertise)?</a:t>
            </a:r>
          </a:p>
          <a:p>
            <a:r>
              <a:rPr lang="en-US" sz="3600" dirty="0" smtClean="0"/>
              <a:t>What will be the outcomes?</a:t>
            </a:r>
          </a:p>
          <a:p>
            <a:r>
              <a:rPr lang="en-US" sz="3600" dirty="0" smtClean="0"/>
              <a:t>So what? Who cares?</a:t>
            </a:r>
          </a:p>
          <a:p>
            <a:r>
              <a:rPr lang="en-US" sz="3600" dirty="0" smtClean="0"/>
              <a:t>Describe your </a:t>
            </a:r>
            <a:r>
              <a:rPr lang="en-US" sz="3600" b="1" i="1" dirty="0" smtClean="0">
                <a:solidFill>
                  <a:srgbClr val="660033"/>
                </a:solidFill>
              </a:rPr>
              <a:t>“Unit of Change”</a:t>
            </a:r>
          </a:p>
          <a:p>
            <a:endParaRPr lang="en-US" dirty="0" smtClean="0"/>
          </a:p>
          <a:p>
            <a:endParaRPr lang="en-US" dirty="0"/>
          </a:p>
        </p:txBody>
      </p:sp>
      <p:sp>
        <p:nvSpPr>
          <p:cNvPr id="6" name="Title 5"/>
          <p:cNvSpPr>
            <a:spLocks noGrp="1"/>
          </p:cNvSpPr>
          <p:nvPr>
            <p:ph type="title"/>
          </p:nvPr>
        </p:nvSpPr>
        <p:spPr>
          <a:xfrm>
            <a:off x="304800" y="152400"/>
            <a:ext cx="8610600" cy="609600"/>
          </a:xfrm>
        </p:spPr>
        <p:txBody>
          <a:bodyPr>
            <a:normAutofit fontScale="90000"/>
          </a:bodyPr>
          <a:lstStyle/>
          <a:p>
            <a:r>
              <a:rPr lang="en-US" dirty="0" smtClean="0">
                <a:solidFill>
                  <a:srgbClr val="0000FF"/>
                </a:solidFill>
              </a:rPr>
              <a:t>Answer these questions on page 1</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14</a:t>
            </a:fld>
            <a:endParaRPr lang="en-US" dirty="0"/>
          </a:p>
        </p:txBody>
      </p:sp>
      <p:sp>
        <p:nvSpPr>
          <p:cNvPr id="5" name="Content Placeholder 4"/>
          <p:cNvSpPr>
            <a:spLocks noGrp="1"/>
          </p:cNvSpPr>
          <p:nvPr>
            <p:ph sz="quarter" idx="1"/>
          </p:nvPr>
        </p:nvSpPr>
        <p:spPr>
          <a:xfrm>
            <a:off x="304800" y="1066800"/>
            <a:ext cx="8610600" cy="5181600"/>
          </a:xfrm>
        </p:spPr>
        <p:txBody>
          <a:bodyPr>
            <a:noAutofit/>
          </a:bodyPr>
          <a:lstStyle/>
          <a:p>
            <a:r>
              <a:rPr lang="en-US" sz="3200" dirty="0" smtClean="0"/>
              <a:t>A poorly written and poorly organized proposal makes it difficult for program officers and reviewers to determine the merit of the proposal. </a:t>
            </a:r>
            <a:r>
              <a:rPr lang="en-US" sz="3200" b="1" dirty="0" smtClean="0">
                <a:solidFill>
                  <a:srgbClr val="660033"/>
                </a:solidFill>
              </a:rPr>
              <a:t>It leaves them guessing at what you intend to do</a:t>
            </a:r>
            <a:r>
              <a:rPr lang="en-US" sz="3200" dirty="0" smtClean="0"/>
              <a:t>.  </a:t>
            </a:r>
          </a:p>
          <a:p>
            <a:r>
              <a:rPr lang="en-US" sz="3200" dirty="0" smtClean="0"/>
              <a:t>Funding agencies will not fund a proposal on the off chance that you might accomplish something of significance and importance to the agency </a:t>
            </a:r>
            <a:r>
              <a:rPr lang="en-US" sz="3200" b="1" dirty="0" smtClean="0">
                <a:solidFill>
                  <a:srgbClr val="660033"/>
                </a:solidFill>
              </a:rPr>
              <a:t>not apparent reading your proposal</a:t>
            </a:r>
            <a:r>
              <a:rPr lang="en-US" sz="3200" dirty="0" smtClean="0"/>
              <a:t>.</a:t>
            </a:r>
            <a:endParaRPr lang="en-US" sz="3200" dirty="0"/>
          </a:p>
        </p:txBody>
      </p:sp>
      <p:sp>
        <p:nvSpPr>
          <p:cNvPr id="6" name="Title 5"/>
          <p:cNvSpPr>
            <a:spLocks noGrp="1"/>
          </p:cNvSpPr>
          <p:nvPr>
            <p:ph type="title"/>
          </p:nvPr>
        </p:nvSpPr>
        <p:spPr>
          <a:xfrm>
            <a:off x="914400" y="274638"/>
            <a:ext cx="7772400" cy="792162"/>
          </a:xfrm>
        </p:spPr>
        <p:txBody>
          <a:bodyPr>
            <a:noAutofit/>
          </a:bodyPr>
          <a:lstStyle/>
          <a:p>
            <a:r>
              <a:rPr lang="en-US" sz="4800" dirty="0" smtClean="0">
                <a:solidFill>
                  <a:srgbClr val="0000FF"/>
                </a:solidFill>
              </a:rPr>
              <a:t>Get Organized</a:t>
            </a:r>
            <a:endParaRPr lang="en-US" sz="4800"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15</a:t>
            </a:fld>
            <a:endParaRPr lang="en-US" dirty="0"/>
          </a:p>
        </p:txBody>
      </p:sp>
      <p:sp>
        <p:nvSpPr>
          <p:cNvPr id="5" name="Content Placeholder 4"/>
          <p:cNvSpPr>
            <a:spLocks noGrp="1"/>
          </p:cNvSpPr>
          <p:nvPr>
            <p:ph sz="quarter" idx="1"/>
          </p:nvPr>
        </p:nvSpPr>
        <p:spPr>
          <a:xfrm>
            <a:off x="152400" y="762000"/>
            <a:ext cx="8839200" cy="5562600"/>
          </a:xfrm>
        </p:spPr>
        <p:txBody>
          <a:bodyPr>
            <a:noAutofit/>
          </a:bodyPr>
          <a:lstStyle/>
          <a:p>
            <a:r>
              <a:rPr lang="en-US" sz="3600" dirty="0" smtClean="0"/>
              <a:t>If a proposal is challenging to read </a:t>
            </a:r>
            <a:r>
              <a:rPr lang="en-US" sz="3600" b="1" dirty="0" smtClean="0">
                <a:solidFill>
                  <a:srgbClr val="660033"/>
                </a:solidFill>
              </a:rPr>
              <a:t>it will not be read</a:t>
            </a:r>
            <a:r>
              <a:rPr lang="en-US" sz="3600" dirty="0" smtClean="0">
                <a:solidFill>
                  <a:srgbClr val="660033"/>
                </a:solidFill>
              </a:rPr>
              <a:t>.</a:t>
            </a:r>
            <a:r>
              <a:rPr lang="en-US" sz="3600" dirty="0" smtClean="0"/>
              <a:t>  </a:t>
            </a:r>
          </a:p>
          <a:p>
            <a:r>
              <a:rPr lang="en-US" sz="3600" b="1" i="1" dirty="0" smtClean="0">
                <a:solidFill>
                  <a:srgbClr val="660033"/>
                </a:solidFill>
              </a:rPr>
              <a:t>To the point--it will not be funded</a:t>
            </a:r>
            <a:r>
              <a:rPr lang="en-US" sz="3600" dirty="0" smtClean="0"/>
              <a:t>.  </a:t>
            </a:r>
          </a:p>
          <a:p>
            <a:r>
              <a:rPr lang="en-US" sz="3600" dirty="0" smtClean="0"/>
              <a:t>Reviewers assume that organizational incoherence and sloppy errors in language, grammar, and spelling will translate into sloppy research.</a:t>
            </a:r>
          </a:p>
          <a:p>
            <a:r>
              <a:rPr lang="en-US" sz="3600" dirty="0" smtClean="0"/>
              <a:t>Do not impose a “</a:t>
            </a:r>
            <a:r>
              <a:rPr lang="en-US" sz="3600" i="1" dirty="0" smtClean="0">
                <a:solidFill>
                  <a:srgbClr val="660033"/>
                </a:solidFill>
              </a:rPr>
              <a:t>cognitive burden</a:t>
            </a:r>
            <a:r>
              <a:rPr lang="en-US" sz="3600" dirty="0" smtClean="0"/>
              <a:t>” on reviewers.</a:t>
            </a:r>
            <a:endParaRPr lang="en-US" sz="3600" dirty="0"/>
          </a:p>
        </p:txBody>
      </p:sp>
      <p:sp>
        <p:nvSpPr>
          <p:cNvPr id="6" name="Title 5"/>
          <p:cNvSpPr>
            <a:spLocks noGrp="1"/>
          </p:cNvSpPr>
          <p:nvPr>
            <p:ph type="title"/>
          </p:nvPr>
        </p:nvSpPr>
        <p:spPr>
          <a:xfrm>
            <a:off x="914400" y="152400"/>
            <a:ext cx="7772400" cy="762000"/>
          </a:xfrm>
        </p:spPr>
        <p:txBody>
          <a:bodyPr>
            <a:normAutofit fontScale="90000"/>
          </a:bodyPr>
          <a:lstStyle/>
          <a:p>
            <a:r>
              <a:rPr lang="en-US" sz="4800" dirty="0" smtClean="0">
                <a:solidFill>
                  <a:srgbClr val="0000FF"/>
                </a:solidFill>
              </a:rPr>
              <a:t>Write for reviewers</a:t>
            </a:r>
            <a:endParaRPr lang="en-US" sz="4800"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16</a:t>
            </a:fld>
            <a:endParaRPr lang="en-US" dirty="0"/>
          </a:p>
        </p:txBody>
      </p:sp>
      <p:sp>
        <p:nvSpPr>
          <p:cNvPr id="5" name="Content Placeholder 4"/>
          <p:cNvSpPr>
            <a:spLocks noGrp="1"/>
          </p:cNvSpPr>
          <p:nvPr>
            <p:ph sz="quarter" idx="1"/>
          </p:nvPr>
        </p:nvSpPr>
        <p:spPr>
          <a:xfrm>
            <a:off x="152400" y="1066800"/>
            <a:ext cx="8839200" cy="5181600"/>
          </a:xfrm>
        </p:spPr>
        <p:txBody>
          <a:bodyPr>
            <a:normAutofit fontScale="92500"/>
          </a:bodyPr>
          <a:lstStyle/>
          <a:p>
            <a:r>
              <a:rPr lang="en-US" dirty="0" smtClean="0"/>
              <a:t>Use the </a:t>
            </a:r>
            <a:r>
              <a:rPr lang="en-US" b="1" dirty="0" smtClean="0">
                <a:solidFill>
                  <a:srgbClr val="660033"/>
                </a:solidFill>
              </a:rPr>
              <a:t>funding solicitation as a narrative template</a:t>
            </a:r>
            <a:r>
              <a:rPr lang="en-US" dirty="0" smtClean="0"/>
              <a:t> to ensure you are </a:t>
            </a:r>
            <a:r>
              <a:rPr lang="en-US" b="1" dirty="0" smtClean="0">
                <a:solidFill>
                  <a:srgbClr val="660033"/>
                </a:solidFill>
              </a:rPr>
              <a:t>fully responsive</a:t>
            </a:r>
            <a:r>
              <a:rPr lang="en-US" dirty="0" smtClean="0"/>
              <a:t> to </a:t>
            </a:r>
            <a:r>
              <a:rPr lang="en-US" b="1" dirty="0" smtClean="0">
                <a:solidFill>
                  <a:srgbClr val="660033"/>
                </a:solidFill>
              </a:rPr>
              <a:t>all questions </a:t>
            </a:r>
            <a:r>
              <a:rPr lang="en-US" dirty="0" smtClean="0"/>
              <a:t>asked in the RFP and </a:t>
            </a:r>
            <a:r>
              <a:rPr lang="en-US" b="1" dirty="0" smtClean="0">
                <a:solidFill>
                  <a:srgbClr val="660033"/>
                </a:solidFill>
              </a:rPr>
              <a:t>in the order asked</a:t>
            </a:r>
            <a:r>
              <a:rPr lang="en-US" dirty="0" smtClean="0"/>
              <a:t>.  </a:t>
            </a:r>
          </a:p>
          <a:p>
            <a:r>
              <a:rPr lang="en-US" dirty="0" smtClean="0"/>
              <a:t>Format your proposal to </a:t>
            </a:r>
            <a:r>
              <a:rPr lang="en-US" b="1" dirty="0" smtClean="0">
                <a:solidFill>
                  <a:srgbClr val="660033"/>
                </a:solidFill>
              </a:rPr>
              <a:t>make it easy to read</a:t>
            </a:r>
            <a:r>
              <a:rPr lang="en-US" dirty="0" smtClean="0"/>
              <a:t>, e.g., use white space, bullets, readable font sizes, etc.  </a:t>
            </a:r>
          </a:p>
          <a:p>
            <a:r>
              <a:rPr lang="en-US" dirty="0" smtClean="0"/>
              <a:t>Reviewers respond favorably to </a:t>
            </a:r>
            <a:r>
              <a:rPr lang="en-US" b="1" dirty="0" smtClean="0">
                <a:solidFill>
                  <a:srgbClr val="660033"/>
                </a:solidFill>
              </a:rPr>
              <a:t>details and specifics</a:t>
            </a:r>
            <a:r>
              <a:rPr lang="en-US" dirty="0" smtClean="0"/>
              <a:t>, </a:t>
            </a:r>
            <a:r>
              <a:rPr lang="en-US" b="1" dirty="0" smtClean="0"/>
              <a:t>and not so well to vague generalities</a:t>
            </a:r>
            <a:r>
              <a:rPr lang="en-US" dirty="0" smtClean="0"/>
              <a:t>.  Get to the point quickly.  </a:t>
            </a:r>
          </a:p>
          <a:p>
            <a:r>
              <a:rPr lang="en-US" dirty="0" smtClean="0">
                <a:solidFill>
                  <a:srgbClr val="660033"/>
                </a:solidFill>
              </a:rPr>
              <a:t>Tell reviewers in an introductory paragraph </a:t>
            </a:r>
            <a:r>
              <a:rPr lang="en-US" b="1" dirty="0" smtClean="0">
                <a:solidFill>
                  <a:srgbClr val="660033"/>
                </a:solidFill>
              </a:rPr>
              <a:t>what </a:t>
            </a:r>
            <a:r>
              <a:rPr lang="en-US" dirty="0" smtClean="0">
                <a:solidFill>
                  <a:srgbClr val="660033"/>
                </a:solidFill>
              </a:rPr>
              <a:t>you propose to do, </a:t>
            </a:r>
            <a:r>
              <a:rPr lang="en-US" b="1" dirty="0" smtClean="0">
                <a:solidFill>
                  <a:srgbClr val="660033"/>
                </a:solidFill>
              </a:rPr>
              <a:t>why</a:t>
            </a:r>
            <a:r>
              <a:rPr lang="en-US" dirty="0" smtClean="0">
                <a:solidFill>
                  <a:srgbClr val="660033"/>
                </a:solidFill>
              </a:rPr>
              <a:t> you propose to do it, </a:t>
            </a:r>
            <a:r>
              <a:rPr lang="en-US" b="1" dirty="0" smtClean="0">
                <a:solidFill>
                  <a:srgbClr val="660033"/>
                </a:solidFill>
              </a:rPr>
              <a:t>how</a:t>
            </a:r>
            <a:r>
              <a:rPr lang="en-US" dirty="0" smtClean="0">
                <a:solidFill>
                  <a:srgbClr val="660033"/>
                </a:solidFill>
              </a:rPr>
              <a:t> you will do it, your </a:t>
            </a:r>
            <a:r>
              <a:rPr lang="en-US" b="1" dirty="0" smtClean="0">
                <a:solidFill>
                  <a:srgbClr val="660033"/>
                </a:solidFill>
              </a:rPr>
              <a:t>rationale</a:t>
            </a:r>
            <a:r>
              <a:rPr lang="en-US" dirty="0" smtClean="0">
                <a:solidFill>
                  <a:srgbClr val="660033"/>
                </a:solidFill>
              </a:rPr>
              <a:t> for doing it, why you have the </a:t>
            </a:r>
            <a:r>
              <a:rPr lang="en-US" b="1" dirty="0" smtClean="0">
                <a:solidFill>
                  <a:srgbClr val="660033"/>
                </a:solidFill>
              </a:rPr>
              <a:t>expertise</a:t>
            </a:r>
            <a:r>
              <a:rPr lang="en-US" dirty="0" smtClean="0">
                <a:solidFill>
                  <a:srgbClr val="660033"/>
                </a:solidFill>
              </a:rPr>
              <a:t> to do it, your anticipated </a:t>
            </a:r>
            <a:r>
              <a:rPr lang="en-US" b="1" dirty="0" smtClean="0">
                <a:solidFill>
                  <a:srgbClr val="660033"/>
                </a:solidFill>
              </a:rPr>
              <a:t>outcomes</a:t>
            </a:r>
            <a:r>
              <a:rPr lang="en-US" dirty="0" smtClean="0">
                <a:solidFill>
                  <a:srgbClr val="660033"/>
                </a:solidFill>
              </a:rPr>
              <a:t>, and </a:t>
            </a:r>
            <a:r>
              <a:rPr lang="en-US" b="1" dirty="0" smtClean="0">
                <a:solidFill>
                  <a:srgbClr val="660033"/>
                </a:solidFill>
              </a:rPr>
              <a:t>value added benefits</a:t>
            </a:r>
            <a:r>
              <a:rPr lang="en-US" dirty="0" smtClean="0">
                <a:solidFill>
                  <a:srgbClr val="660033"/>
                </a:solidFill>
              </a:rPr>
              <a:t> of your proposed activities </a:t>
            </a:r>
            <a:r>
              <a:rPr lang="en-US" b="1" dirty="0" smtClean="0">
                <a:solidFill>
                  <a:srgbClr val="660033"/>
                </a:solidFill>
              </a:rPr>
              <a:t>to the agency’s mission priorities</a:t>
            </a:r>
            <a:r>
              <a:rPr lang="en-US" dirty="0" smtClean="0">
                <a:solidFill>
                  <a:srgbClr val="660033"/>
                </a:solidFill>
              </a:rPr>
              <a:t>.</a:t>
            </a:r>
          </a:p>
          <a:p>
            <a:endParaRPr lang="en-US" dirty="0"/>
          </a:p>
        </p:txBody>
      </p:sp>
      <p:sp>
        <p:nvSpPr>
          <p:cNvPr id="6" name="Title 5"/>
          <p:cNvSpPr>
            <a:spLocks noGrp="1"/>
          </p:cNvSpPr>
          <p:nvPr>
            <p:ph type="title"/>
          </p:nvPr>
        </p:nvSpPr>
        <p:spPr>
          <a:xfrm>
            <a:off x="914400" y="152400"/>
            <a:ext cx="7772400" cy="838200"/>
          </a:xfrm>
        </p:spPr>
        <p:txBody>
          <a:bodyPr/>
          <a:lstStyle/>
          <a:p>
            <a:r>
              <a:rPr lang="en-US" dirty="0" smtClean="0">
                <a:solidFill>
                  <a:srgbClr val="0000FF"/>
                </a:solidFill>
              </a:rPr>
              <a:t>Your Organizational Template</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schemeClr val="tx1"/>
                </a:solidFill>
              </a:rPr>
              <a:t>8/11/2016</a:t>
            </a:r>
            <a:endParaRPr lang="en-US" dirty="0">
              <a:solidFill>
                <a:schemeClr val="tx1"/>
              </a:solidFill>
            </a:endParaRPr>
          </a:p>
        </p:txBody>
      </p:sp>
      <p:sp>
        <p:nvSpPr>
          <p:cNvPr id="3" name="Footer Placeholder 2"/>
          <p:cNvSpPr>
            <a:spLocks noGrp="1"/>
          </p:cNvSpPr>
          <p:nvPr>
            <p:ph type="ftr" sz="quarter" idx="11"/>
          </p:nvPr>
        </p:nvSpPr>
        <p:spPr>
          <a:xfrm>
            <a:off x="1600200" y="6172200"/>
            <a:ext cx="5715000" cy="457200"/>
          </a:xfrm>
        </p:spPr>
        <p:txBody>
          <a:bodyPr/>
          <a:lstStyle/>
          <a:p>
            <a:pPr>
              <a:defRPr/>
            </a:pPr>
            <a:r>
              <a:rPr lang="en-US" b="1" i="0" dirty="0" smtClean="0">
                <a:solidFill>
                  <a:schemeClr val="tx1"/>
                </a:solidFill>
              </a:rPr>
              <a:t>mjcronan@gmail.com</a:t>
            </a:r>
            <a:endParaRPr lang="en-US" b="1" i="0" dirty="0">
              <a:solidFill>
                <a:schemeClr val="tx1"/>
              </a:solidFill>
            </a:endParaRPr>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17</a:t>
            </a:fld>
            <a:endParaRPr lang="en-US" dirty="0"/>
          </a:p>
        </p:txBody>
      </p:sp>
      <p:sp>
        <p:nvSpPr>
          <p:cNvPr id="5" name="Content Placeholder 4"/>
          <p:cNvSpPr>
            <a:spLocks noGrp="1"/>
          </p:cNvSpPr>
          <p:nvPr>
            <p:ph sz="quarter" idx="1"/>
          </p:nvPr>
        </p:nvSpPr>
        <p:spPr>
          <a:xfrm>
            <a:off x="152400" y="914400"/>
            <a:ext cx="8839200" cy="5334000"/>
          </a:xfrm>
        </p:spPr>
        <p:txBody>
          <a:bodyPr>
            <a:normAutofit fontScale="92500" lnSpcReduction="10000"/>
          </a:bodyPr>
          <a:lstStyle/>
          <a:p>
            <a:r>
              <a:rPr lang="en-US" sz="3400" dirty="0" smtClean="0"/>
              <a:t>Always </a:t>
            </a:r>
            <a:r>
              <a:rPr lang="en-US" sz="3400" u="sng" dirty="0" smtClean="0">
                <a:solidFill>
                  <a:srgbClr val="660033"/>
                </a:solidFill>
              </a:rPr>
              <a:t>know</a:t>
            </a:r>
            <a:r>
              <a:rPr lang="en-US" sz="3400" dirty="0" smtClean="0"/>
              <a:t> and </a:t>
            </a:r>
            <a:r>
              <a:rPr lang="en-US" sz="3400" u="sng" dirty="0" smtClean="0">
                <a:solidFill>
                  <a:srgbClr val="660033"/>
                </a:solidFill>
              </a:rPr>
              <a:t>write</a:t>
            </a:r>
            <a:r>
              <a:rPr lang="en-US" sz="3400" dirty="0" smtClean="0"/>
              <a:t> to your audience (program officers and reviewers).  </a:t>
            </a:r>
          </a:p>
          <a:p>
            <a:r>
              <a:rPr lang="en-US" sz="3400" dirty="0" smtClean="0"/>
              <a:t>Reviewers may be experts in your field, or be technically literate </a:t>
            </a:r>
            <a:r>
              <a:rPr lang="en-US" sz="3400" u="sng" dirty="0" smtClean="0">
                <a:solidFill>
                  <a:srgbClr val="660033"/>
                </a:solidFill>
              </a:rPr>
              <a:t>but not experts</a:t>
            </a:r>
            <a:r>
              <a:rPr lang="en-US" sz="3400" dirty="0" smtClean="0"/>
              <a:t>.  </a:t>
            </a:r>
          </a:p>
          <a:p>
            <a:r>
              <a:rPr lang="en-US" sz="3400" dirty="0" smtClean="0"/>
              <a:t>RFPs describe or reference the review process and the review criteria. </a:t>
            </a:r>
          </a:p>
          <a:p>
            <a:r>
              <a:rPr lang="en-US" sz="3400" dirty="0" smtClean="0"/>
              <a:t>Understanding the review criteria and review process </a:t>
            </a:r>
            <a:r>
              <a:rPr lang="en-US" sz="3400" b="1" dirty="0" smtClean="0">
                <a:solidFill>
                  <a:srgbClr val="660033"/>
                </a:solidFill>
              </a:rPr>
              <a:t>influences how you write the proposal narrative </a:t>
            </a:r>
            <a:r>
              <a:rPr lang="en-US" sz="3400" dirty="0" smtClean="0"/>
              <a:t>since the enumerated criteria will have to be clearly addressed in your proposal.  </a:t>
            </a:r>
          </a:p>
          <a:p>
            <a:endParaRPr lang="en-US" sz="3200" dirty="0"/>
          </a:p>
        </p:txBody>
      </p:sp>
      <p:sp>
        <p:nvSpPr>
          <p:cNvPr id="6" name="Title 5"/>
          <p:cNvSpPr>
            <a:spLocks noGrp="1"/>
          </p:cNvSpPr>
          <p:nvPr>
            <p:ph type="title"/>
          </p:nvPr>
        </p:nvSpPr>
        <p:spPr>
          <a:xfrm>
            <a:off x="228600" y="228600"/>
            <a:ext cx="8686800" cy="685800"/>
          </a:xfrm>
        </p:spPr>
        <p:txBody>
          <a:bodyPr>
            <a:normAutofit fontScale="90000"/>
          </a:bodyPr>
          <a:lstStyle/>
          <a:p>
            <a:r>
              <a:rPr lang="en-US" dirty="0" smtClean="0">
                <a:solidFill>
                  <a:srgbClr val="0000FF"/>
                </a:solidFill>
              </a:rPr>
              <a:t>The proposal review process</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schemeClr val="tx1"/>
                </a:solidFill>
              </a:rPr>
              <a:t>8/11/2016</a:t>
            </a:r>
            <a:endParaRPr lang="en-US" dirty="0">
              <a:solidFill>
                <a:schemeClr val="tx1"/>
              </a:solidFill>
            </a:endParaRPr>
          </a:p>
        </p:txBody>
      </p:sp>
      <p:sp>
        <p:nvSpPr>
          <p:cNvPr id="3" name="Footer Placeholder 2"/>
          <p:cNvSpPr>
            <a:spLocks noGrp="1"/>
          </p:cNvSpPr>
          <p:nvPr>
            <p:ph type="ftr" sz="quarter" idx="11"/>
          </p:nvPr>
        </p:nvSpPr>
        <p:spPr/>
        <p:txBody>
          <a:bodyPr/>
          <a:lstStyle/>
          <a:p>
            <a:pPr>
              <a:defRPr/>
            </a:pPr>
            <a:r>
              <a:rPr lang="en-US" b="1" i="0" dirty="0" smtClean="0">
                <a:solidFill>
                  <a:schemeClr val="tx1"/>
                </a:solidFill>
              </a:rPr>
              <a:t>mjcronan@gmail.com</a:t>
            </a:r>
            <a:endParaRPr lang="en-US" b="1" i="0" dirty="0">
              <a:solidFill>
                <a:schemeClr val="tx1"/>
              </a:solidFill>
            </a:endParaRPr>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18</a:t>
            </a:fld>
            <a:endParaRPr lang="en-US" dirty="0"/>
          </a:p>
        </p:txBody>
      </p:sp>
      <p:sp>
        <p:nvSpPr>
          <p:cNvPr id="5" name="Content Placeholder 4"/>
          <p:cNvSpPr>
            <a:spLocks noGrp="1"/>
          </p:cNvSpPr>
          <p:nvPr>
            <p:ph sz="quarter" idx="1"/>
          </p:nvPr>
        </p:nvSpPr>
        <p:spPr>
          <a:xfrm>
            <a:off x="228600" y="838200"/>
            <a:ext cx="8686800" cy="5334000"/>
          </a:xfrm>
        </p:spPr>
        <p:txBody>
          <a:bodyPr>
            <a:normAutofit fontScale="92500" lnSpcReduction="10000"/>
          </a:bodyPr>
          <a:lstStyle/>
          <a:p>
            <a:r>
              <a:rPr lang="en-US" dirty="0" smtClean="0"/>
              <a:t>Learn how the funding decision will be made on your proposal, </a:t>
            </a:r>
            <a:r>
              <a:rPr lang="en-US" dirty="0" smtClean="0">
                <a:solidFill>
                  <a:srgbClr val="660033"/>
                </a:solidFill>
              </a:rPr>
              <a:t>particularly the role of the program officer</a:t>
            </a:r>
            <a:r>
              <a:rPr lang="en-US" dirty="0" smtClean="0"/>
              <a:t>.  </a:t>
            </a:r>
          </a:p>
          <a:p>
            <a:r>
              <a:rPr lang="en-US" dirty="0" smtClean="0"/>
              <a:t>Some proposals receive a numerical score that ranks them against all other proposals submitted to the competition and the program officer(s) fund by rank order.  </a:t>
            </a:r>
          </a:p>
          <a:p>
            <a:r>
              <a:rPr lang="en-US" dirty="0" smtClean="0"/>
              <a:t>In others cases, the reviews are advisory only and the program officer(s) make the final determination on what proposals are funded in any given competition.  </a:t>
            </a:r>
          </a:p>
          <a:p>
            <a:r>
              <a:rPr lang="en-US" dirty="0" smtClean="0"/>
              <a:t>Other factors may influence a funding decision, e.g., geographic distribution of the awards, how well the proposed activities map to the funding agency mission priorities, or if the proposed activities have been sufficiently funded in the past to preclude a continued agency investment in the particular topic area.</a:t>
            </a:r>
          </a:p>
          <a:p>
            <a:endParaRPr lang="en-US" dirty="0"/>
          </a:p>
        </p:txBody>
      </p:sp>
      <p:sp>
        <p:nvSpPr>
          <p:cNvPr id="6" name="Title 5"/>
          <p:cNvSpPr>
            <a:spLocks noGrp="1"/>
          </p:cNvSpPr>
          <p:nvPr>
            <p:ph type="title"/>
          </p:nvPr>
        </p:nvSpPr>
        <p:spPr>
          <a:xfrm>
            <a:off x="228600" y="152400"/>
            <a:ext cx="8686800" cy="762000"/>
          </a:xfrm>
        </p:spPr>
        <p:txBody>
          <a:bodyPr>
            <a:normAutofit/>
          </a:bodyPr>
          <a:lstStyle/>
          <a:p>
            <a:r>
              <a:rPr lang="en-US" dirty="0" smtClean="0">
                <a:solidFill>
                  <a:srgbClr val="0000FF"/>
                </a:solidFill>
              </a:rPr>
              <a:t>Understand the funding process</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228600" y="152400"/>
            <a:ext cx="8686800" cy="914400"/>
          </a:xfrm>
        </p:spPr>
        <p:txBody>
          <a:bodyPr/>
          <a:lstStyle/>
          <a:p>
            <a:r>
              <a:rPr lang="en-US" b="1" i="1" smtClean="0">
                <a:solidFill>
                  <a:srgbClr val="0000FF"/>
                </a:solidFill>
              </a:rPr>
              <a:t>Remember:  Intrigue the reviewers!</a:t>
            </a:r>
          </a:p>
        </p:txBody>
      </p:sp>
      <p:pic>
        <p:nvPicPr>
          <p:cNvPr id="162819" name="Picture 2" descr="http://bloximages.chicago2.vip.townnews.com/theeagle.com/content/tncms/assets/v3/editorial/8/03/803c1424-d767-5bf6-a217-17d969925713/514fdd61db28a.image.jpg"/>
          <p:cNvPicPr>
            <a:picLocks noChangeAspect="1" noChangeArrowheads="1"/>
          </p:cNvPicPr>
          <p:nvPr/>
        </p:nvPicPr>
        <p:blipFill>
          <a:blip r:embed="rId2" cstate="print"/>
          <a:srcRect/>
          <a:stretch>
            <a:fillRect/>
          </a:stretch>
        </p:blipFill>
        <p:spPr bwMode="auto">
          <a:xfrm>
            <a:off x="1676400" y="990600"/>
            <a:ext cx="5638800" cy="5257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8AF60E7-1401-4074-A3E2-9DC37355192A}" type="slidenum">
              <a:rPr lang="en-US"/>
              <a:pPr>
                <a:defRPr/>
              </a:pPr>
              <a:t>19</a:t>
            </a:fld>
            <a:endParaRPr lang="en-US" dirty="0"/>
          </a:p>
        </p:txBody>
      </p:sp>
      <p:sp>
        <p:nvSpPr>
          <p:cNvPr id="6" name="Footer Placeholder 5"/>
          <p:cNvSpPr>
            <a:spLocks noGrp="1"/>
          </p:cNvSpPr>
          <p:nvPr>
            <p:ph type="ftr" sz="quarter" idx="11"/>
          </p:nvPr>
        </p:nvSpPr>
        <p:spPr/>
        <p:txBody>
          <a:bodyPr/>
          <a:lstStyle/>
          <a:p>
            <a:pPr algn="ctr">
              <a:defRPr/>
            </a:pPr>
            <a:r>
              <a:rPr lang="en-US" b="1" i="0" dirty="0" smtClean="0">
                <a:solidFill>
                  <a:schemeClr val="tx1"/>
                </a:solidFill>
              </a:rPr>
              <a:t>mjcronan@gmail.com</a:t>
            </a:r>
            <a:endParaRPr lang="en-US" b="1" i="0" dirty="0">
              <a:solidFill>
                <a:schemeClr val="tx1"/>
              </a:solidFill>
            </a:endParaRPr>
          </a:p>
        </p:txBody>
      </p:sp>
      <p:sp>
        <p:nvSpPr>
          <p:cNvPr id="7" name="Date Placeholder 6"/>
          <p:cNvSpPr>
            <a:spLocks noGrp="1"/>
          </p:cNvSpPr>
          <p:nvPr>
            <p:ph type="dt" sz="quarter" idx="10"/>
          </p:nvPr>
        </p:nvSpPr>
        <p:spPr/>
        <p:txBody>
          <a:bodyPr/>
          <a:lstStyle/>
          <a:p>
            <a:pPr>
              <a:defRPr/>
            </a:pPr>
            <a:r>
              <a:rPr lang="en-US" dirty="0" smtClean="0">
                <a:solidFill>
                  <a:schemeClr val="tx1"/>
                </a:solidFill>
              </a:rPr>
              <a:t>8/11/2016</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2</a:t>
            </a:fld>
            <a:endParaRPr lang="en-US" dirty="0"/>
          </a:p>
        </p:txBody>
      </p:sp>
      <p:sp>
        <p:nvSpPr>
          <p:cNvPr id="5" name="Content Placeholder 4"/>
          <p:cNvSpPr>
            <a:spLocks noGrp="1"/>
          </p:cNvSpPr>
          <p:nvPr>
            <p:ph sz="quarter" idx="1"/>
          </p:nvPr>
        </p:nvSpPr>
        <p:spPr>
          <a:xfrm>
            <a:off x="304800" y="1447800"/>
            <a:ext cx="8686800" cy="4572000"/>
          </a:xfrm>
        </p:spPr>
        <p:txBody>
          <a:bodyPr>
            <a:normAutofit/>
          </a:bodyPr>
          <a:lstStyle/>
          <a:p>
            <a:pPr lvl="0"/>
            <a:r>
              <a:rPr lang="en-US" sz="4000" dirty="0" smtClean="0"/>
              <a:t>Finding funding</a:t>
            </a:r>
          </a:p>
          <a:p>
            <a:pPr lvl="0"/>
            <a:r>
              <a:rPr lang="en-US" sz="4000" dirty="0" smtClean="0"/>
              <a:t>Understand the funding solicitation</a:t>
            </a:r>
          </a:p>
          <a:p>
            <a:pPr lvl="0"/>
            <a:r>
              <a:rPr lang="en-US" sz="4000" dirty="0" smtClean="0"/>
              <a:t>Funding agency mission and culture</a:t>
            </a:r>
          </a:p>
          <a:p>
            <a:r>
              <a:rPr lang="en-US" sz="4000" dirty="0" smtClean="0"/>
              <a:t>The well written narrative</a:t>
            </a:r>
          </a:p>
          <a:p>
            <a:r>
              <a:rPr lang="en-US" sz="4000" dirty="0" smtClean="0"/>
              <a:t>Proposal review process</a:t>
            </a:r>
          </a:p>
          <a:p>
            <a:pPr lvl="0"/>
            <a:endParaRPr lang="en-US" sz="4000" dirty="0" smtClean="0"/>
          </a:p>
        </p:txBody>
      </p:sp>
      <p:sp>
        <p:nvSpPr>
          <p:cNvPr id="6" name="Title 5"/>
          <p:cNvSpPr>
            <a:spLocks noGrp="1"/>
          </p:cNvSpPr>
          <p:nvPr>
            <p:ph type="title"/>
          </p:nvPr>
        </p:nvSpPr>
        <p:spPr>
          <a:xfrm>
            <a:off x="914400" y="152400"/>
            <a:ext cx="7772400" cy="1066800"/>
          </a:xfrm>
        </p:spPr>
        <p:txBody>
          <a:bodyPr>
            <a:normAutofit/>
          </a:bodyPr>
          <a:lstStyle/>
          <a:p>
            <a:r>
              <a:rPr lang="en-US" sz="4800" dirty="0" smtClean="0">
                <a:solidFill>
                  <a:srgbClr val="0000FF"/>
                </a:solidFill>
              </a:rPr>
              <a:t>Presentation Topics</a:t>
            </a:r>
            <a:endParaRPr lang="en-US" sz="4800"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a:xfrm>
            <a:off x="1828800" y="6096000"/>
            <a:ext cx="5943600" cy="457200"/>
          </a:xfrm>
        </p:spPr>
        <p:txBody>
          <a:bodyPr/>
          <a:lstStyle/>
          <a:p>
            <a:pPr algn="ctr">
              <a:defRPr/>
            </a:pPr>
            <a:r>
              <a:rPr lang="en-US" b="1" smtClean="0">
                <a:solidFill>
                  <a:schemeClr val="tx1"/>
                </a:solidFill>
              </a:rPr>
              <a:t>mjcronan@gmail.com</a:t>
            </a:r>
            <a:endParaRPr lang="en-US" b="1" dirty="0">
              <a:solidFill>
                <a:schemeClr val="tx1"/>
              </a:solidFill>
            </a:endParaRPr>
          </a:p>
        </p:txBody>
      </p:sp>
      <p:sp>
        <p:nvSpPr>
          <p:cNvPr id="4" name="Slide Number Placeholder 3"/>
          <p:cNvSpPr>
            <a:spLocks noGrp="1"/>
          </p:cNvSpPr>
          <p:nvPr>
            <p:ph type="sldNum" sz="quarter" idx="12"/>
          </p:nvPr>
        </p:nvSpPr>
        <p:spPr/>
        <p:txBody>
          <a:bodyPr/>
          <a:lstStyle/>
          <a:p>
            <a:pPr>
              <a:defRPr/>
            </a:pPr>
            <a:fld id="{EDF19C20-0FDE-468C-871E-D77C9FDEF94A}" type="slidenum">
              <a:rPr lang="en-US" smtClean="0"/>
              <a:pPr>
                <a:defRPr/>
              </a:pPr>
              <a:t>3</a:t>
            </a:fld>
            <a:endParaRPr lang="en-US" dirty="0"/>
          </a:p>
        </p:txBody>
      </p:sp>
      <p:pic>
        <p:nvPicPr>
          <p:cNvPr id="6" name="Picture 2" descr="http://www.clker.com/cliparts/d/M/0/7/g/5/ask-questions-interstate-sign-hi.png">
            <a:hlinkClick r:id="rId2"/>
          </p:cNvPr>
          <p:cNvPicPr>
            <a:picLocks noChangeAspect="1" noChangeArrowheads="1"/>
          </p:cNvPicPr>
          <p:nvPr/>
        </p:nvPicPr>
        <p:blipFill>
          <a:blip r:embed="rId3" cstate="print"/>
          <a:srcRect/>
          <a:stretch>
            <a:fillRect/>
          </a:stretch>
        </p:blipFill>
        <p:spPr bwMode="auto">
          <a:xfrm>
            <a:off x="1905000" y="762000"/>
            <a:ext cx="5257800" cy="4953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dirty="0"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4</a:t>
            </a:fld>
            <a:endParaRPr lang="en-US" dirty="0"/>
          </a:p>
        </p:txBody>
      </p:sp>
      <p:sp>
        <p:nvSpPr>
          <p:cNvPr id="5" name="Content Placeholder 4"/>
          <p:cNvSpPr>
            <a:spLocks noGrp="1"/>
          </p:cNvSpPr>
          <p:nvPr>
            <p:ph sz="quarter" idx="1"/>
          </p:nvPr>
        </p:nvSpPr>
        <p:spPr>
          <a:xfrm>
            <a:off x="152400" y="1219200"/>
            <a:ext cx="8839200" cy="5029200"/>
          </a:xfrm>
        </p:spPr>
        <p:txBody>
          <a:bodyPr>
            <a:normAutofit fontScale="92500" lnSpcReduction="10000"/>
          </a:bodyPr>
          <a:lstStyle/>
          <a:p>
            <a:r>
              <a:rPr lang="en-US" b="1" dirty="0" smtClean="0"/>
              <a:t>One word</a:t>
            </a:r>
            <a:r>
              <a:rPr lang="en-US" dirty="0" smtClean="0"/>
              <a:t>:  </a:t>
            </a:r>
            <a:r>
              <a:rPr lang="en-US" u="sng" dirty="0" smtClean="0">
                <a:hlinkClick r:id="rId2"/>
              </a:rPr>
              <a:t>Grants.gov</a:t>
            </a:r>
            <a:r>
              <a:rPr lang="en-US" dirty="0" smtClean="0"/>
              <a:t>.  </a:t>
            </a:r>
            <a:r>
              <a:rPr lang="en-US" b="1" u="sng" dirty="0" smtClean="0"/>
              <a:t>All</a:t>
            </a:r>
            <a:r>
              <a:rPr lang="en-US" dirty="0" smtClean="0"/>
              <a:t> new federal agency funding opportunities are posted here on a daily basis.</a:t>
            </a:r>
          </a:p>
          <a:p>
            <a:r>
              <a:rPr lang="en-US" dirty="0" smtClean="0"/>
              <a:t>The solicitation (aka RFP, FOA, PA, etc.) is also posted to the funding agency website.</a:t>
            </a:r>
          </a:p>
          <a:p>
            <a:r>
              <a:rPr lang="en-US" dirty="0" smtClean="0"/>
              <a:t>Postings may be made to </a:t>
            </a:r>
            <a:r>
              <a:rPr lang="en-US" u="sng" dirty="0" smtClean="0">
                <a:hlinkClick r:id="rId3"/>
              </a:rPr>
              <a:t>FedConnect</a:t>
            </a:r>
            <a:r>
              <a:rPr lang="en-US" dirty="0" smtClean="0"/>
              <a:t>, </a:t>
            </a:r>
            <a:r>
              <a:rPr lang="en-US" u="sng" dirty="0" smtClean="0">
                <a:hlinkClick r:id="rId4"/>
              </a:rPr>
              <a:t>FedBizOps</a:t>
            </a:r>
            <a:r>
              <a:rPr lang="en-US" dirty="0" smtClean="0"/>
              <a:t>, and </a:t>
            </a:r>
            <a:r>
              <a:rPr lang="en-US" u="sng" dirty="0" smtClean="0">
                <a:hlinkClick r:id="rId5"/>
              </a:rPr>
              <a:t>Federal Register</a:t>
            </a:r>
            <a:r>
              <a:rPr lang="en-US" dirty="0" smtClean="0"/>
              <a:t>.  </a:t>
            </a:r>
          </a:p>
          <a:p>
            <a:r>
              <a:rPr lang="en-US" dirty="0" smtClean="0"/>
              <a:t>Most agencies are set up to send out funding alerts by email or RSS.</a:t>
            </a:r>
          </a:p>
          <a:p>
            <a:r>
              <a:rPr lang="en-US" dirty="0" smtClean="0"/>
              <a:t>For finding funding outside of federal and state agencies and foundations </a:t>
            </a:r>
            <a:r>
              <a:rPr lang="en-US" dirty="0" smtClean="0">
                <a:solidFill>
                  <a:srgbClr val="0000FF"/>
                </a:solidFill>
              </a:rPr>
              <a:t>Google becomes your best friend</a:t>
            </a:r>
            <a:r>
              <a:rPr lang="en-US" dirty="0" smtClean="0"/>
              <a:t>.  </a:t>
            </a:r>
          </a:p>
          <a:p>
            <a:r>
              <a:rPr lang="en-US" dirty="0" smtClean="0"/>
              <a:t>Crafting Google funding queries is a good skill to develop when it comes to finding lesser known funders. </a:t>
            </a:r>
          </a:p>
          <a:p>
            <a:endParaRPr lang="en-US" dirty="0"/>
          </a:p>
        </p:txBody>
      </p:sp>
      <p:sp>
        <p:nvSpPr>
          <p:cNvPr id="6" name="Title 5"/>
          <p:cNvSpPr>
            <a:spLocks noGrp="1"/>
          </p:cNvSpPr>
          <p:nvPr>
            <p:ph type="title"/>
          </p:nvPr>
        </p:nvSpPr>
        <p:spPr>
          <a:xfrm>
            <a:off x="914400" y="152400"/>
            <a:ext cx="7772400" cy="990600"/>
          </a:xfrm>
        </p:spPr>
        <p:txBody>
          <a:bodyPr>
            <a:normAutofit/>
          </a:bodyPr>
          <a:lstStyle/>
          <a:p>
            <a:r>
              <a:rPr lang="en-US" sz="4800" dirty="0" smtClean="0">
                <a:solidFill>
                  <a:srgbClr val="0000FF"/>
                </a:solidFill>
              </a:rPr>
              <a:t>Finding Funding</a:t>
            </a:r>
            <a:endParaRPr lang="en-US" sz="4800" dirty="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C7FA94-20D8-4915-8D4F-5F771B80C29E}" type="slidenum">
              <a:rPr lang="en-US" smtClean="0"/>
              <a:pPr/>
              <a:t>5</a:t>
            </a:fld>
            <a:endParaRPr lang="en-US" dirty="0"/>
          </a:p>
        </p:txBody>
      </p:sp>
      <p:sp>
        <p:nvSpPr>
          <p:cNvPr id="6" name="Content Placeholder 5"/>
          <p:cNvSpPr>
            <a:spLocks noGrp="1"/>
          </p:cNvSpPr>
          <p:nvPr>
            <p:ph sz="quarter" idx="1"/>
          </p:nvPr>
        </p:nvSpPr>
        <p:spPr>
          <a:xfrm>
            <a:off x="152400" y="1447800"/>
            <a:ext cx="8839200" cy="4800600"/>
          </a:xfrm>
        </p:spPr>
        <p:txBody>
          <a:bodyPr>
            <a:normAutofit fontScale="92500" lnSpcReduction="10000"/>
          </a:bodyPr>
          <a:lstStyle/>
          <a:p>
            <a:pPr lvl="0"/>
            <a:r>
              <a:rPr lang="en-US" dirty="0" smtClean="0"/>
              <a:t>Define</a:t>
            </a:r>
            <a:r>
              <a:rPr lang="en-US" sz="2600" dirty="0" smtClean="0"/>
              <a:t> your research interests and goals (i.e., your research agenda/research strategic plan with annual milestones)</a:t>
            </a:r>
          </a:p>
          <a:p>
            <a:pPr lvl="0"/>
            <a:r>
              <a:rPr lang="en-US" sz="2600" dirty="0" smtClean="0"/>
              <a:t>Learn </a:t>
            </a:r>
            <a:r>
              <a:rPr lang="en-US" dirty="0" smtClean="0"/>
              <a:t>what agencies fund grants in your research area</a:t>
            </a:r>
          </a:p>
          <a:p>
            <a:pPr lvl="0"/>
            <a:r>
              <a:rPr lang="en-US" sz="2600" dirty="0" smtClean="0"/>
              <a:t>Map your research capacities to the agency’s research goals</a:t>
            </a:r>
          </a:p>
          <a:p>
            <a:pPr lvl="0"/>
            <a:r>
              <a:rPr lang="en-US" sz="2600" dirty="0" smtClean="0"/>
              <a:t>Understand interdisciplinarity and team grants</a:t>
            </a:r>
          </a:p>
          <a:p>
            <a:pPr lvl="0"/>
            <a:r>
              <a:rPr lang="en-US" dirty="0" smtClean="0"/>
              <a:t>F</a:t>
            </a:r>
            <a:r>
              <a:rPr lang="en-US" sz="2600" dirty="0" smtClean="0"/>
              <a:t>ind funding opportunities that fit your goals and interests</a:t>
            </a:r>
          </a:p>
          <a:p>
            <a:pPr lvl="0"/>
            <a:r>
              <a:rPr lang="en-US" sz="2600" dirty="0" smtClean="0"/>
              <a:t>Learn how various agencies fund research projects: e.g., </a:t>
            </a:r>
            <a:r>
              <a:rPr lang="en-US" sz="2600" dirty="0" smtClean="0">
                <a:solidFill>
                  <a:srgbClr val="0000FF"/>
                </a:solidFill>
              </a:rPr>
              <a:t>solicited, </a:t>
            </a:r>
            <a:r>
              <a:rPr lang="en-US" sz="2600" u="sng" dirty="0" smtClean="0">
                <a:solidFill>
                  <a:srgbClr val="FF0000"/>
                </a:solidFill>
              </a:rPr>
              <a:t>unsolicited</a:t>
            </a:r>
            <a:r>
              <a:rPr lang="en-US" sz="2600" dirty="0" smtClean="0">
                <a:solidFill>
                  <a:srgbClr val="0000FF"/>
                </a:solidFill>
              </a:rPr>
              <a:t>, multiyear Broad Agency Announcements</a:t>
            </a:r>
          </a:p>
          <a:p>
            <a:pPr lvl="0"/>
            <a:r>
              <a:rPr lang="en-US" sz="2600" dirty="0" smtClean="0"/>
              <a:t>Understand the agency’s investment priorities/mission</a:t>
            </a:r>
          </a:p>
          <a:p>
            <a:pPr lvl="0"/>
            <a:r>
              <a:rPr lang="en-US" sz="2600" dirty="0" smtClean="0"/>
              <a:t>Develop an “on the horizon” funding strategy </a:t>
            </a:r>
            <a:r>
              <a:rPr lang="en-US" dirty="0" smtClean="0"/>
              <a:t>matrix</a:t>
            </a:r>
            <a:endParaRPr lang="en-US" sz="2600" dirty="0" smtClean="0"/>
          </a:p>
          <a:p>
            <a:pPr lvl="0"/>
            <a:endParaRPr lang="en-US" sz="2600" dirty="0" smtClean="0"/>
          </a:p>
          <a:p>
            <a:endParaRPr lang="en-US" sz="2600" dirty="0"/>
          </a:p>
        </p:txBody>
      </p:sp>
      <p:sp>
        <p:nvSpPr>
          <p:cNvPr id="2" name="Title 1"/>
          <p:cNvSpPr>
            <a:spLocks noGrp="1"/>
          </p:cNvSpPr>
          <p:nvPr>
            <p:ph type="title"/>
          </p:nvPr>
        </p:nvSpPr>
        <p:spPr/>
        <p:txBody>
          <a:bodyPr>
            <a:normAutofit fontScale="90000"/>
          </a:bodyPr>
          <a:lstStyle/>
          <a:p>
            <a:r>
              <a:rPr lang="en-US" sz="4400" dirty="0" smtClean="0">
                <a:solidFill>
                  <a:srgbClr val="0000FF"/>
                </a:solidFill>
              </a:rPr>
              <a:t>Identify &amp; understand funding opportunities</a:t>
            </a:r>
            <a:endParaRPr lang="en-US" sz="4400" dirty="0">
              <a:solidFill>
                <a:srgbClr val="0000FF"/>
              </a:solidFill>
            </a:endParaRPr>
          </a:p>
        </p:txBody>
      </p:sp>
      <p:sp>
        <p:nvSpPr>
          <p:cNvPr id="7" name="Date Placeholder 6"/>
          <p:cNvSpPr>
            <a:spLocks noGrp="1"/>
          </p:cNvSpPr>
          <p:nvPr>
            <p:ph type="dt" sz="half" idx="10"/>
          </p:nvPr>
        </p:nvSpPr>
        <p:spPr/>
        <p:txBody>
          <a:bodyPr/>
          <a:lstStyle/>
          <a:p>
            <a:pPr>
              <a:defRPr/>
            </a:pPr>
            <a:r>
              <a:rPr lang="en-US" smtClean="0">
                <a:solidFill>
                  <a:schemeClr val="tx1"/>
                </a:solidFill>
              </a:rPr>
              <a:t>8/11/2016</a:t>
            </a:r>
            <a:endParaRPr lang="en-US" dirty="0">
              <a:solidFill>
                <a:schemeClr val="tx1"/>
              </a:solidFill>
            </a:endParaRPr>
          </a:p>
        </p:txBody>
      </p:sp>
      <p:sp>
        <p:nvSpPr>
          <p:cNvPr id="8" name="Footer Placeholder 7"/>
          <p:cNvSpPr>
            <a:spLocks noGrp="1"/>
          </p:cNvSpPr>
          <p:nvPr>
            <p:ph type="ftr" sz="quarter" idx="11"/>
          </p:nvPr>
        </p:nvSpPr>
        <p:spPr>
          <a:xfrm>
            <a:off x="1219200" y="6248400"/>
            <a:ext cx="6400800" cy="457200"/>
          </a:xfrm>
        </p:spPr>
        <p:txBody>
          <a:bodyPr/>
          <a:lstStyle/>
          <a:p>
            <a:pPr>
              <a:defRPr/>
            </a:pPr>
            <a:r>
              <a:rPr lang="en-US" b="1" i="0" smtClean="0">
                <a:solidFill>
                  <a:schemeClr val="tx1"/>
                </a:solidFill>
              </a:rPr>
              <a:t>mjcronan@gmail.com</a:t>
            </a:r>
            <a:endParaRPr lang="en-US" b="1" i="0"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solidFill>
                  <a:schemeClr val="tx1"/>
                </a:solidFill>
              </a:rPr>
              <a:t>8/11/2016</a:t>
            </a:r>
            <a:endParaRPr lang="en-US" dirty="0">
              <a:solidFill>
                <a:schemeClr val="tx1"/>
              </a:solidFill>
            </a:endParaRPr>
          </a:p>
        </p:txBody>
      </p:sp>
      <p:sp>
        <p:nvSpPr>
          <p:cNvPr id="3" name="Footer Placeholder 2"/>
          <p:cNvSpPr>
            <a:spLocks noGrp="1"/>
          </p:cNvSpPr>
          <p:nvPr>
            <p:ph type="ftr" sz="quarter" idx="11"/>
          </p:nvPr>
        </p:nvSpPr>
        <p:spPr/>
        <p:txBody>
          <a:bodyPr/>
          <a:lstStyle/>
          <a:p>
            <a:pPr>
              <a:defRPr/>
            </a:pPr>
            <a:r>
              <a:rPr lang="en-US" b="1" i="0" dirty="0" smtClean="0">
                <a:solidFill>
                  <a:schemeClr val="tx1"/>
                </a:solidFill>
              </a:rPr>
              <a:t>mjcronan@gmail.com</a:t>
            </a:r>
            <a:endParaRPr lang="en-US" b="1" i="0" dirty="0">
              <a:solidFill>
                <a:schemeClr val="tx1"/>
              </a:solidFill>
            </a:endParaRPr>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6</a:t>
            </a:fld>
            <a:endParaRPr lang="en-US" dirty="0"/>
          </a:p>
        </p:txBody>
      </p:sp>
      <p:sp>
        <p:nvSpPr>
          <p:cNvPr id="5" name="Content Placeholder 4"/>
          <p:cNvSpPr>
            <a:spLocks noGrp="1"/>
          </p:cNvSpPr>
          <p:nvPr>
            <p:ph sz="quarter" idx="1"/>
          </p:nvPr>
        </p:nvSpPr>
        <p:spPr>
          <a:xfrm>
            <a:off x="304800" y="1600200"/>
            <a:ext cx="8534400" cy="4419600"/>
          </a:xfrm>
        </p:spPr>
        <p:txBody>
          <a:bodyPr/>
          <a:lstStyle/>
          <a:p>
            <a:pPr>
              <a:buNone/>
            </a:pPr>
            <a:r>
              <a:rPr lang="en-US" dirty="0" smtClean="0"/>
              <a:t>	</a:t>
            </a:r>
            <a:r>
              <a:rPr lang="en-US" sz="4800" dirty="0" smtClean="0"/>
              <a:t>The most valuable timeframe in grant writing </a:t>
            </a:r>
            <a:r>
              <a:rPr lang="en-US" sz="4800" b="1" i="1" dirty="0" smtClean="0">
                <a:solidFill>
                  <a:srgbClr val="660033"/>
                </a:solidFill>
              </a:rPr>
              <a:t>begins on the date a solicitation is published and ends at the proposal due date</a:t>
            </a:r>
            <a:r>
              <a:rPr lang="en-US" sz="4800" dirty="0" smtClean="0">
                <a:solidFill>
                  <a:srgbClr val="660033"/>
                </a:solidFill>
              </a:rPr>
              <a:t>. </a:t>
            </a:r>
            <a:endParaRPr lang="en-US" sz="4800" dirty="0">
              <a:solidFill>
                <a:srgbClr val="660033"/>
              </a:solidFill>
            </a:endParaRPr>
          </a:p>
        </p:txBody>
      </p:sp>
      <p:sp>
        <p:nvSpPr>
          <p:cNvPr id="6" name="Title 5"/>
          <p:cNvSpPr>
            <a:spLocks noGrp="1"/>
          </p:cNvSpPr>
          <p:nvPr>
            <p:ph type="title"/>
          </p:nvPr>
        </p:nvSpPr>
        <p:spPr>
          <a:xfrm>
            <a:off x="533400" y="152400"/>
            <a:ext cx="8458200" cy="838200"/>
          </a:xfrm>
        </p:spPr>
        <p:txBody>
          <a:bodyPr>
            <a:normAutofit/>
          </a:bodyPr>
          <a:lstStyle/>
          <a:p>
            <a:r>
              <a:rPr lang="en-US" dirty="0" smtClean="0">
                <a:solidFill>
                  <a:srgbClr val="0000FF"/>
                </a:solidFill>
              </a:rPr>
              <a:t>Pack Your Own Funding Chute</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152400" y="274638"/>
            <a:ext cx="8534400" cy="715962"/>
          </a:xfrm>
        </p:spPr>
        <p:txBody>
          <a:bodyPr>
            <a:normAutofit fontScale="90000"/>
          </a:bodyPr>
          <a:lstStyle/>
          <a:p>
            <a:pPr algn="ctr"/>
            <a:r>
              <a:rPr lang="en-US" b="1" dirty="0" smtClean="0">
                <a:solidFill>
                  <a:srgbClr val="0000FF"/>
                </a:solidFill>
                <a:effectLst/>
              </a:rPr>
              <a:t>Search in the right places…</a:t>
            </a:r>
          </a:p>
        </p:txBody>
      </p:sp>
      <p:sp>
        <p:nvSpPr>
          <p:cNvPr id="19459" name="Rectangle 5"/>
          <p:cNvSpPr>
            <a:spLocks noGrp="1" noChangeArrowheads="1"/>
          </p:cNvSpPr>
          <p:nvPr>
            <p:ph type="body" sz="quarter" idx="10"/>
          </p:nvPr>
        </p:nvSpPr>
        <p:spPr>
          <a:xfrm>
            <a:off x="152400" y="1219200"/>
            <a:ext cx="4038600" cy="4812137"/>
          </a:xfrm>
        </p:spPr>
        <p:txBody>
          <a:bodyPr/>
          <a:lstStyle/>
          <a:p>
            <a:pPr algn="l">
              <a:buFont typeface="Arial" pitchFamily="34" charset="0"/>
              <a:buChar char="•"/>
            </a:pPr>
            <a:r>
              <a:rPr lang="en-US" sz="3200" dirty="0" smtClean="0">
                <a:solidFill>
                  <a:schemeClr val="tx1"/>
                </a:solidFill>
              </a:rPr>
              <a:t> Talk to colleagues funded in your discipline</a:t>
            </a:r>
          </a:p>
          <a:p>
            <a:pPr algn="l">
              <a:buFont typeface="Arial" pitchFamily="34" charset="0"/>
              <a:buChar char="•"/>
            </a:pPr>
            <a:r>
              <a:rPr lang="en-US" sz="3200" dirty="0" smtClean="0">
                <a:solidFill>
                  <a:schemeClr val="tx1"/>
                </a:solidFill>
              </a:rPr>
              <a:t> Read research publications for references to funding sources</a:t>
            </a:r>
          </a:p>
          <a:p>
            <a:pPr algn="l">
              <a:buFont typeface="Arial" pitchFamily="34" charset="0"/>
              <a:buChar char="•"/>
            </a:pPr>
            <a:r>
              <a:rPr lang="en-US" sz="3200" dirty="0" smtClean="0">
                <a:solidFill>
                  <a:schemeClr val="tx1"/>
                </a:solidFill>
              </a:rPr>
              <a:t> Read agency abstracts of funded projects</a:t>
            </a:r>
          </a:p>
          <a:p>
            <a:endParaRPr lang="en-US" dirty="0" smtClean="0"/>
          </a:p>
        </p:txBody>
      </p:sp>
      <p:sp>
        <p:nvSpPr>
          <p:cNvPr id="19463" name="Slide Number Placeholder 6"/>
          <p:cNvSpPr>
            <a:spLocks noGrp="1"/>
          </p:cNvSpPr>
          <p:nvPr>
            <p:ph type="sldNum" sz="quarter" idx="4294967295"/>
          </p:nvPr>
        </p:nvSpPr>
        <p:spPr>
          <a:xfrm>
            <a:off x="0" y="6210300"/>
            <a:ext cx="457200" cy="457200"/>
          </a:xfrm>
        </p:spPr>
        <p:txBody>
          <a:bodyPr/>
          <a:lstStyle/>
          <a:p>
            <a:fld id="{B323D786-A76C-4CBD-8E32-F1634ED5996E}" type="slidenum">
              <a:rPr lang="en-US" smtClean="0"/>
              <a:pPr/>
              <a:t>7</a:t>
            </a:fld>
            <a:endParaRPr lang="en-US" smtClean="0"/>
          </a:p>
        </p:txBody>
      </p:sp>
      <p:pic>
        <p:nvPicPr>
          <p:cNvPr id="19460" name="Picture 7"/>
          <p:cNvPicPr>
            <a:picLocks noGrp="1" noChangeAspect="1" noChangeArrowheads="1"/>
          </p:cNvPicPr>
          <p:nvPr>
            <p:ph type="clipArt" sz="half" idx="4294967295"/>
          </p:nvPr>
        </p:nvPicPr>
        <p:blipFill>
          <a:blip r:embed="rId3"/>
          <a:srcRect/>
          <a:stretch>
            <a:fillRect/>
          </a:stretch>
        </p:blipFill>
        <p:spPr>
          <a:xfrm>
            <a:off x="4191000" y="1600200"/>
            <a:ext cx="4656667" cy="3810000"/>
          </a:xfrm>
          <a:noFill/>
        </p:spPr>
      </p:pic>
      <p:sp>
        <p:nvSpPr>
          <p:cNvPr id="6" name="Date Placeholder 5"/>
          <p:cNvSpPr>
            <a:spLocks noGrp="1"/>
          </p:cNvSpPr>
          <p:nvPr>
            <p:ph type="dt" sz="half" idx="10"/>
          </p:nvPr>
        </p:nvSpPr>
        <p:spPr/>
        <p:txBody>
          <a:bodyPr/>
          <a:lstStyle/>
          <a:p>
            <a:pPr>
              <a:defRPr/>
            </a:pPr>
            <a:r>
              <a:rPr lang="en-US" dirty="0" smtClean="0">
                <a:solidFill>
                  <a:schemeClr val="tx1"/>
                </a:solidFill>
              </a:rPr>
              <a:t>8/11/2016</a:t>
            </a:r>
            <a:endParaRPr lang="en-US" dirty="0">
              <a:solidFill>
                <a:schemeClr val="tx1"/>
              </a:solidFill>
            </a:endParaRPr>
          </a:p>
        </p:txBody>
      </p:sp>
      <p:sp>
        <p:nvSpPr>
          <p:cNvPr id="7" name="Footer Placeholder 6"/>
          <p:cNvSpPr>
            <a:spLocks noGrp="1"/>
          </p:cNvSpPr>
          <p:nvPr>
            <p:ph type="ftr" sz="quarter" idx="11"/>
          </p:nvPr>
        </p:nvSpPr>
        <p:spPr/>
        <p:txBody>
          <a:bodyPr/>
          <a:lstStyle/>
          <a:p>
            <a:pPr>
              <a:defRPr/>
            </a:pPr>
            <a:r>
              <a:rPr lang="en-US" b="1" i="0" dirty="0" smtClean="0">
                <a:solidFill>
                  <a:schemeClr val="tx1"/>
                </a:solidFill>
              </a:rPr>
              <a:t>mjcronan@gmail.com</a:t>
            </a:r>
            <a:endParaRPr lang="en-US" b="1" i="0"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Slide Number Placeholder 5"/>
          <p:cNvSpPr>
            <a:spLocks noGrp="1"/>
          </p:cNvSpPr>
          <p:nvPr>
            <p:ph type="sldNum" sz="quarter" idx="12"/>
          </p:nvPr>
        </p:nvSpPr>
        <p:spPr>
          <a:noFill/>
        </p:spPr>
        <p:txBody>
          <a:bodyPr/>
          <a:lstStyle/>
          <a:p>
            <a:fld id="{ED36F478-1B51-4E9E-A891-B1FA8F63944D}" type="slidenum">
              <a:rPr lang="en-US" smtClean="0"/>
              <a:pPr/>
              <a:t>8</a:t>
            </a:fld>
            <a:endParaRPr lang="en-US" smtClean="0"/>
          </a:p>
        </p:txBody>
      </p:sp>
      <p:sp>
        <p:nvSpPr>
          <p:cNvPr id="47107" name="Rectangle 3"/>
          <p:cNvSpPr>
            <a:spLocks noGrp="1" noChangeArrowheads="1"/>
          </p:cNvSpPr>
          <p:nvPr>
            <p:ph sz="quarter" idx="1"/>
          </p:nvPr>
        </p:nvSpPr>
        <p:spPr>
          <a:xfrm>
            <a:off x="152400" y="1600200"/>
            <a:ext cx="8839200" cy="4419600"/>
          </a:xfrm>
        </p:spPr>
        <p:txBody>
          <a:bodyPr>
            <a:normAutofit lnSpcReduction="10000"/>
          </a:bodyPr>
          <a:lstStyle/>
          <a:p>
            <a:r>
              <a:rPr lang="en-US" sz="4000" b="1" dirty="0" smtClean="0"/>
              <a:t>Never be hesitant about contacting a program officer for clarifications-</a:t>
            </a:r>
          </a:p>
          <a:p>
            <a:r>
              <a:rPr lang="en-US" sz="4000" b="1" dirty="0" smtClean="0">
                <a:solidFill>
                  <a:srgbClr val="0000FF"/>
                </a:solidFill>
              </a:rPr>
              <a:t>Timidity is </a:t>
            </a:r>
            <a:r>
              <a:rPr lang="en-US" sz="4000" b="1" dirty="0" smtClean="0">
                <a:solidFill>
                  <a:srgbClr val="660033"/>
                </a:solidFill>
              </a:rPr>
              <a:t>NEVER</a:t>
            </a:r>
            <a:r>
              <a:rPr lang="en-US" sz="4000" b="1" dirty="0" smtClean="0">
                <a:solidFill>
                  <a:srgbClr val="0000FF"/>
                </a:solidFill>
              </a:rPr>
              <a:t> rewarded in the competitive proposal process</a:t>
            </a:r>
            <a:r>
              <a:rPr lang="en-US" sz="4000" b="1" dirty="0" smtClean="0"/>
              <a:t>!</a:t>
            </a:r>
          </a:p>
          <a:p>
            <a:r>
              <a:rPr lang="en-US" sz="4000" b="1" dirty="0" smtClean="0">
                <a:solidFill>
                  <a:srgbClr val="0000FF"/>
                </a:solidFill>
              </a:rPr>
              <a:t>Ambiguities are </a:t>
            </a:r>
            <a:r>
              <a:rPr lang="en-US" sz="4000" b="1" dirty="0" smtClean="0">
                <a:solidFill>
                  <a:srgbClr val="660033"/>
                </a:solidFill>
              </a:rPr>
              <a:t>ALWAYS </a:t>
            </a:r>
            <a:r>
              <a:rPr lang="en-US" sz="4000" b="1" dirty="0" smtClean="0">
                <a:solidFill>
                  <a:srgbClr val="0000FF"/>
                </a:solidFill>
              </a:rPr>
              <a:t>punished</a:t>
            </a:r>
            <a:r>
              <a:rPr lang="en-US" sz="4000" b="1" dirty="0" smtClean="0"/>
              <a:t>! </a:t>
            </a:r>
          </a:p>
        </p:txBody>
      </p:sp>
      <p:sp>
        <p:nvSpPr>
          <p:cNvPr id="47106" name="Rectangle 2"/>
          <p:cNvSpPr>
            <a:spLocks noGrp="1" noChangeArrowheads="1"/>
          </p:cNvSpPr>
          <p:nvPr>
            <p:ph type="title"/>
          </p:nvPr>
        </p:nvSpPr>
        <p:spPr>
          <a:xfrm>
            <a:off x="152400" y="228600"/>
            <a:ext cx="8839200" cy="1371600"/>
          </a:xfrm>
        </p:spPr>
        <p:txBody>
          <a:bodyPr>
            <a:noAutofit/>
          </a:bodyPr>
          <a:lstStyle/>
          <a:p>
            <a:r>
              <a:rPr lang="en-US" dirty="0" smtClean="0">
                <a:solidFill>
                  <a:srgbClr val="0000FF"/>
                </a:solidFill>
              </a:rPr>
              <a:t>Funding opportunities and program officers</a:t>
            </a:r>
          </a:p>
        </p:txBody>
      </p:sp>
      <p:sp>
        <p:nvSpPr>
          <p:cNvPr id="5" name="Date Placeholder 4"/>
          <p:cNvSpPr>
            <a:spLocks noGrp="1"/>
          </p:cNvSpPr>
          <p:nvPr>
            <p:ph type="dt" sz="half" idx="10"/>
          </p:nvPr>
        </p:nvSpPr>
        <p:spPr/>
        <p:txBody>
          <a:bodyPr/>
          <a:lstStyle/>
          <a:p>
            <a:pPr>
              <a:defRPr/>
            </a:pPr>
            <a:r>
              <a:rPr lang="en-US" dirty="0" smtClean="0">
                <a:solidFill>
                  <a:schemeClr val="tx1"/>
                </a:solidFill>
              </a:rPr>
              <a:t>8/11/2016</a:t>
            </a:r>
            <a:endParaRPr lang="en-US" dirty="0">
              <a:solidFill>
                <a:schemeClr val="tx1"/>
              </a:solidFill>
            </a:endParaRPr>
          </a:p>
        </p:txBody>
      </p:sp>
      <p:sp>
        <p:nvSpPr>
          <p:cNvPr id="6" name="Footer Placeholder 5"/>
          <p:cNvSpPr>
            <a:spLocks noGrp="1"/>
          </p:cNvSpPr>
          <p:nvPr>
            <p:ph type="ftr" sz="quarter" idx="11"/>
          </p:nvPr>
        </p:nvSpPr>
        <p:spPr>
          <a:xfrm>
            <a:off x="1828800" y="6096000"/>
            <a:ext cx="5715000" cy="457200"/>
          </a:xfrm>
        </p:spPr>
        <p:txBody>
          <a:bodyPr/>
          <a:lstStyle/>
          <a:p>
            <a:pPr>
              <a:defRPr/>
            </a:pPr>
            <a:r>
              <a:rPr lang="en-US" b="1" smtClean="0">
                <a:solidFill>
                  <a:schemeClr val="tx1"/>
                </a:solidFill>
              </a:rPr>
              <a:t>mjcronan@gmail.com</a:t>
            </a:r>
            <a:endParaRPr lang="en-US" b="1"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8/11/2016</a:t>
            </a:r>
            <a:endParaRPr lang="en-US" dirty="0"/>
          </a:p>
        </p:txBody>
      </p:sp>
      <p:sp>
        <p:nvSpPr>
          <p:cNvPr id="3" name="Footer Placeholder 2"/>
          <p:cNvSpPr>
            <a:spLocks noGrp="1"/>
          </p:cNvSpPr>
          <p:nvPr>
            <p:ph type="ftr" sz="quarter" idx="11"/>
          </p:nvPr>
        </p:nvSpPr>
        <p:spPr/>
        <p:txBody>
          <a:bodyPr/>
          <a:lstStyle/>
          <a:p>
            <a:pPr>
              <a:defRPr/>
            </a:pPr>
            <a:r>
              <a:rPr lang="en-US" smtClean="0"/>
              <a:t>mjcronan@gmail.com</a:t>
            </a:r>
            <a:endParaRPr lang="en-US" dirty="0"/>
          </a:p>
        </p:txBody>
      </p:sp>
      <p:sp>
        <p:nvSpPr>
          <p:cNvPr id="4" name="Slide Number Placeholder 3"/>
          <p:cNvSpPr>
            <a:spLocks noGrp="1"/>
          </p:cNvSpPr>
          <p:nvPr>
            <p:ph type="sldNum" sz="quarter" idx="12"/>
          </p:nvPr>
        </p:nvSpPr>
        <p:spPr/>
        <p:txBody>
          <a:bodyPr/>
          <a:lstStyle/>
          <a:p>
            <a:pPr>
              <a:defRPr/>
            </a:pPr>
            <a:fld id="{F9C7FA94-20D8-4915-8D4F-5F771B80C29E}" type="slidenum">
              <a:rPr lang="en-US" smtClean="0"/>
              <a:pPr>
                <a:defRPr/>
              </a:pPr>
              <a:t>9</a:t>
            </a:fld>
            <a:endParaRPr lang="en-US" dirty="0"/>
          </a:p>
        </p:txBody>
      </p:sp>
      <p:sp>
        <p:nvSpPr>
          <p:cNvPr id="5" name="Content Placeholder 4"/>
          <p:cNvSpPr>
            <a:spLocks noGrp="1"/>
          </p:cNvSpPr>
          <p:nvPr>
            <p:ph sz="quarter" idx="1"/>
          </p:nvPr>
        </p:nvSpPr>
        <p:spPr>
          <a:xfrm>
            <a:off x="228600" y="990600"/>
            <a:ext cx="8763000" cy="5257800"/>
          </a:xfrm>
        </p:spPr>
        <p:txBody>
          <a:bodyPr>
            <a:normAutofit lnSpcReduction="10000"/>
          </a:bodyPr>
          <a:lstStyle/>
          <a:p>
            <a:r>
              <a:rPr lang="en-US" sz="3200" dirty="0" smtClean="0"/>
              <a:t>A careless or uninformed reading of the RFP is the most common mistake made, </a:t>
            </a:r>
            <a:r>
              <a:rPr lang="en-US" sz="3200" dirty="0" smtClean="0">
                <a:solidFill>
                  <a:srgbClr val="660033"/>
                </a:solidFill>
              </a:rPr>
              <a:t>and it always results in a </a:t>
            </a:r>
            <a:r>
              <a:rPr lang="en-US" sz="3200" u="sng" dirty="0" smtClean="0">
                <a:solidFill>
                  <a:srgbClr val="660033"/>
                </a:solidFill>
              </a:rPr>
              <a:t>declined</a:t>
            </a:r>
            <a:r>
              <a:rPr lang="en-US" sz="3200" dirty="0" smtClean="0">
                <a:solidFill>
                  <a:srgbClr val="660033"/>
                </a:solidFill>
              </a:rPr>
              <a:t> proposal</a:t>
            </a:r>
            <a:r>
              <a:rPr lang="en-US" sz="3200" dirty="0" smtClean="0"/>
              <a:t>.</a:t>
            </a:r>
          </a:p>
          <a:p>
            <a:r>
              <a:rPr lang="en-US" sz="3200" dirty="0" smtClean="0"/>
              <a:t>Solicitations describe or reference key information on the </a:t>
            </a:r>
            <a:r>
              <a:rPr lang="en-US" sz="3200" dirty="0" smtClean="0">
                <a:solidFill>
                  <a:srgbClr val="660033"/>
                </a:solidFill>
              </a:rPr>
              <a:t>goals and objectives </a:t>
            </a:r>
            <a:r>
              <a:rPr lang="en-US" sz="3200" dirty="0" smtClean="0"/>
              <a:t>of the funding opportunity and the </a:t>
            </a:r>
            <a:r>
              <a:rPr lang="en-US" sz="3200" dirty="0" smtClean="0">
                <a:solidFill>
                  <a:srgbClr val="660033"/>
                </a:solidFill>
              </a:rPr>
              <a:t>review criteria</a:t>
            </a:r>
            <a:r>
              <a:rPr lang="en-US" sz="3200" dirty="0" smtClean="0"/>
              <a:t>. </a:t>
            </a:r>
          </a:p>
          <a:p>
            <a:r>
              <a:rPr lang="en-US" sz="3200" dirty="0" smtClean="0"/>
              <a:t>Read and </a:t>
            </a:r>
            <a:r>
              <a:rPr lang="en-US" sz="3200" u="sng" dirty="0" smtClean="0">
                <a:solidFill>
                  <a:srgbClr val="660033"/>
                </a:solidFill>
              </a:rPr>
              <a:t>reread</a:t>
            </a:r>
            <a:r>
              <a:rPr lang="en-US" sz="3200" dirty="0" smtClean="0"/>
              <a:t> and </a:t>
            </a:r>
            <a:r>
              <a:rPr lang="en-US" sz="3200" b="1" u="sng" dirty="0" smtClean="0">
                <a:solidFill>
                  <a:srgbClr val="660033"/>
                </a:solidFill>
              </a:rPr>
              <a:t>reread</a:t>
            </a:r>
            <a:r>
              <a:rPr lang="en-US" sz="3200" dirty="0" smtClean="0"/>
              <a:t> the RFP to ensure the proposal narrative is </a:t>
            </a:r>
            <a:r>
              <a:rPr lang="en-US" sz="3200" b="1" u="sng" dirty="0" smtClean="0">
                <a:solidFill>
                  <a:srgbClr val="660033"/>
                </a:solidFill>
              </a:rPr>
              <a:t>fully</a:t>
            </a:r>
            <a:r>
              <a:rPr lang="en-US" sz="3200" b="1" dirty="0" smtClean="0">
                <a:solidFill>
                  <a:srgbClr val="660033"/>
                </a:solidFill>
              </a:rPr>
              <a:t> </a:t>
            </a:r>
            <a:r>
              <a:rPr lang="en-US" sz="3200" dirty="0" smtClean="0">
                <a:solidFill>
                  <a:srgbClr val="660033"/>
                </a:solidFill>
              </a:rPr>
              <a:t>responsive </a:t>
            </a:r>
            <a:r>
              <a:rPr lang="en-US" sz="3200" dirty="0" smtClean="0"/>
              <a:t>to the goals, objectives and review criteria of the funder. </a:t>
            </a:r>
          </a:p>
          <a:p>
            <a:endParaRPr lang="en-US" dirty="0"/>
          </a:p>
        </p:txBody>
      </p:sp>
      <p:sp>
        <p:nvSpPr>
          <p:cNvPr id="6" name="Title 5"/>
          <p:cNvSpPr>
            <a:spLocks noGrp="1"/>
          </p:cNvSpPr>
          <p:nvPr>
            <p:ph type="title"/>
          </p:nvPr>
        </p:nvSpPr>
        <p:spPr>
          <a:xfrm>
            <a:off x="228600" y="228600"/>
            <a:ext cx="8763000" cy="685800"/>
          </a:xfrm>
        </p:spPr>
        <p:txBody>
          <a:bodyPr>
            <a:noAutofit/>
          </a:bodyPr>
          <a:lstStyle/>
          <a:p>
            <a:r>
              <a:rPr lang="en-US" dirty="0" smtClean="0">
                <a:solidFill>
                  <a:srgbClr val="0000FF"/>
                </a:solidFill>
              </a:rPr>
              <a:t>Understand the funding solicitation </a:t>
            </a:r>
            <a:endParaRPr lang="en-US" dirty="0">
              <a:solidFill>
                <a:srgbClr val="0000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070C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Theme1">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070C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2.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23205</TotalTime>
  <Words>1225</Words>
  <Application>Microsoft Office PowerPoint</Application>
  <PresentationFormat>On-screen Show (4:3)</PresentationFormat>
  <Paragraphs>161</Paragraphs>
  <Slides>19</Slides>
  <Notes>3</Notes>
  <HiddenSlides>0</HiddenSlides>
  <MMClips>0</MMClips>
  <ScaleCrop>false</ScaleCrop>
  <HeadingPairs>
    <vt:vector size="6" baseType="variant">
      <vt:variant>
        <vt:lpstr>Fonts Used</vt:lpstr>
      </vt:variant>
      <vt:variant>
        <vt:i4>6</vt:i4>
      </vt:variant>
      <vt:variant>
        <vt:lpstr>Theme</vt:lpstr>
      </vt:variant>
      <vt:variant>
        <vt:i4>17</vt:i4>
      </vt:variant>
      <vt:variant>
        <vt:lpstr>Slide Titles</vt:lpstr>
      </vt:variant>
      <vt:variant>
        <vt:i4>19</vt:i4>
      </vt:variant>
    </vt:vector>
  </HeadingPairs>
  <TitlesOfParts>
    <vt:vector size="42" baseType="lpstr">
      <vt:lpstr>ＭＳ Ｐゴシック</vt:lpstr>
      <vt:lpstr>Arial</vt:lpstr>
      <vt:lpstr>Calibri</vt:lpstr>
      <vt:lpstr>Franklin Gothic Book</vt:lpstr>
      <vt:lpstr>Perpetua</vt:lpstr>
      <vt:lpstr>Wingdings</vt:lpstr>
      <vt:lpstr>Equity</vt:lpstr>
      <vt:lpstr>1_White with Blue Bar Segoe Template</vt:lpstr>
      <vt:lpstr>2_Equity</vt:lpstr>
      <vt:lpstr>1_Equity</vt:lpstr>
      <vt:lpstr>4_Custom Design</vt:lpstr>
      <vt:lpstr>2_Custom Design</vt:lpstr>
      <vt:lpstr>3_Custom Design</vt:lpstr>
      <vt:lpstr>Custom Design</vt:lpstr>
      <vt:lpstr>1_Custom Design</vt:lpstr>
      <vt:lpstr>Theme1</vt:lpstr>
      <vt:lpstr>3_Equity</vt:lpstr>
      <vt:lpstr>4_Equity</vt:lpstr>
      <vt:lpstr>5_Custom Design</vt:lpstr>
      <vt:lpstr>6_Custom Design</vt:lpstr>
      <vt:lpstr>7_Custom Design</vt:lpstr>
      <vt:lpstr>8_Custom Design</vt:lpstr>
      <vt:lpstr>9_Custom Design</vt:lpstr>
      <vt:lpstr>How to Write Funded Grants</vt:lpstr>
      <vt:lpstr>Presentation Topics</vt:lpstr>
      <vt:lpstr>PowerPoint Presentation</vt:lpstr>
      <vt:lpstr>Finding Funding</vt:lpstr>
      <vt:lpstr>Identify &amp; understand funding opportunities</vt:lpstr>
      <vt:lpstr>Pack Your Own Funding Chute</vt:lpstr>
      <vt:lpstr>Search in the right places…</vt:lpstr>
      <vt:lpstr>Funding opportunities and program officers</vt:lpstr>
      <vt:lpstr>Understand the funding solicitation </vt:lpstr>
      <vt:lpstr>The RFP  What it is and what it is not</vt:lpstr>
      <vt:lpstr> Funding agency mission and culture</vt:lpstr>
      <vt:lpstr>The well written narrative </vt:lpstr>
      <vt:lpstr>Answer these questions on page 1</vt:lpstr>
      <vt:lpstr>Get Organized</vt:lpstr>
      <vt:lpstr>Write for reviewers</vt:lpstr>
      <vt:lpstr>Your Organizational Template</vt:lpstr>
      <vt:lpstr>The proposal review process</vt:lpstr>
      <vt:lpstr>Understand the funding process</vt:lpstr>
      <vt:lpstr>Remember:  Intrigue the reviewers!</vt:lpstr>
    </vt:vector>
  </TitlesOfParts>
  <Company>Texas A&amp;M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strategies for finding research funding</dc:title>
  <dc:creator>Mike Cronan</dc:creator>
  <cp:lastModifiedBy>Lucy Deckard</cp:lastModifiedBy>
  <cp:revision>1040</cp:revision>
  <dcterms:created xsi:type="dcterms:W3CDTF">2009-09-10T17:06:31Z</dcterms:created>
  <dcterms:modified xsi:type="dcterms:W3CDTF">2016-08-05T17:04:41Z</dcterms:modified>
</cp:coreProperties>
</file>